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6"/>
  </p:notesMasterIdLst>
  <p:handoutMasterIdLst>
    <p:handoutMasterId r:id="rId17"/>
  </p:handoutMasterIdLst>
  <p:sldIdLst>
    <p:sldId id="256" r:id="rId2"/>
    <p:sldId id="281" r:id="rId3"/>
    <p:sldId id="282" r:id="rId4"/>
    <p:sldId id="259" r:id="rId5"/>
    <p:sldId id="266" r:id="rId6"/>
    <p:sldId id="278" r:id="rId7"/>
    <p:sldId id="283" r:id="rId8"/>
    <p:sldId id="269" r:id="rId9"/>
    <p:sldId id="277" r:id="rId10"/>
    <p:sldId id="284" r:id="rId11"/>
    <p:sldId id="287" r:id="rId12"/>
    <p:sldId id="270" r:id="rId13"/>
    <p:sldId id="273" r:id="rId14"/>
    <p:sldId id="28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9B91AD-0887-4AF1-AD16-3A4A1A17A9FA}" v="1" dt="2020-12-17T19:17:43.146"/>
    <p1510:client id="{2AF60CF9-FAB7-4CE9-B961-8363D0949D14}" v="23" dt="2020-12-16T23:22:46.3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65048" autoAdjust="0"/>
  </p:normalViewPr>
  <p:slideViewPr>
    <p:cSldViewPr snapToGrid="0">
      <p:cViewPr varScale="1">
        <p:scale>
          <a:sx n="82" d="100"/>
          <a:sy n="82" d="100"/>
        </p:scale>
        <p:origin x="2088" y="96"/>
      </p:cViewPr>
      <p:guideLst/>
    </p:cSldViewPr>
  </p:slideViewPr>
  <p:outlineViewPr>
    <p:cViewPr>
      <p:scale>
        <a:sx n="33" d="100"/>
        <a:sy n="33" d="100"/>
      </p:scale>
      <p:origin x="0" y="-9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3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Trent" userId="b65beb1a079124ba" providerId="LiveId" clId="{ECBD7D23-4DA5-4284-BD3A-AC851E2360CE}"/>
    <pc:docChg chg="undo redo custSel mod addSld delSld modSld sldOrd">
      <pc:chgData name="Deborah Trent" userId="b65beb1a079124ba" providerId="LiveId" clId="{ECBD7D23-4DA5-4284-BD3A-AC851E2360CE}" dt="2020-09-21T18:42:09.560" v="28602" actId="2890"/>
      <pc:docMkLst>
        <pc:docMk/>
      </pc:docMkLst>
      <pc:sldChg chg="modSp mod modNotesTx">
        <pc:chgData name="Deborah Trent" userId="b65beb1a079124ba" providerId="LiveId" clId="{ECBD7D23-4DA5-4284-BD3A-AC851E2360CE}" dt="2020-09-18T15:05:29.996" v="3063" actId="20577"/>
        <pc:sldMkLst>
          <pc:docMk/>
          <pc:sldMk cId="825705682" sldId="256"/>
        </pc:sldMkLst>
        <pc:spChg chg="mod">
          <ac:chgData name="Deborah Trent" userId="b65beb1a079124ba" providerId="LiveId" clId="{ECBD7D23-4DA5-4284-BD3A-AC851E2360CE}" dt="2020-09-17T19:59:46.717" v="324" actId="27636"/>
          <ac:spMkLst>
            <pc:docMk/>
            <pc:sldMk cId="825705682" sldId="256"/>
            <ac:spMk id="2" creationId="{E99A70D3-A263-4836-BE81-0B6CDAC44ED2}"/>
          </ac:spMkLst>
        </pc:spChg>
        <pc:spChg chg="mod">
          <ac:chgData name="Deborah Trent" userId="b65beb1a079124ba" providerId="LiveId" clId="{ECBD7D23-4DA5-4284-BD3A-AC851E2360CE}" dt="2020-09-17T19:47:08.543" v="126" actId="1076"/>
          <ac:spMkLst>
            <pc:docMk/>
            <pc:sldMk cId="825705682" sldId="256"/>
            <ac:spMk id="3" creationId="{86F77994-5649-4AE8-BE47-38EF11C4AD14}"/>
          </ac:spMkLst>
        </pc:spChg>
        <pc:picChg chg="mod">
          <ac:chgData name="Deborah Trent" userId="b65beb1a079124ba" providerId="LiveId" clId="{ECBD7D23-4DA5-4284-BD3A-AC851E2360CE}" dt="2020-09-17T19:47:13.020" v="127" actId="1076"/>
          <ac:picMkLst>
            <pc:docMk/>
            <pc:sldMk cId="825705682" sldId="256"/>
            <ac:picMk id="5" creationId="{461C0ACC-E04F-4A28-9951-78D078745ACA}"/>
          </ac:picMkLst>
        </pc:picChg>
      </pc:sldChg>
      <pc:sldChg chg="ord">
        <pc:chgData name="Deborah Trent" userId="b65beb1a079124ba" providerId="LiveId" clId="{ECBD7D23-4DA5-4284-BD3A-AC851E2360CE}" dt="2020-09-17T19:42:54.099" v="30"/>
        <pc:sldMkLst>
          <pc:docMk/>
          <pc:sldMk cId="3555338359" sldId="257"/>
        </pc:sldMkLst>
      </pc:sldChg>
      <pc:sldChg chg="addSp delSp modSp mod ord modNotesTx">
        <pc:chgData name="Deborah Trent" userId="b65beb1a079124ba" providerId="LiveId" clId="{ECBD7D23-4DA5-4284-BD3A-AC851E2360CE}" dt="2020-09-21T16:15:53.496" v="27608" actId="113"/>
        <pc:sldMkLst>
          <pc:docMk/>
          <pc:sldMk cId="1456799704" sldId="259"/>
        </pc:sldMkLst>
        <pc:spChg chg="add del mod">
          <ac:chgData name="Deborah Trent" userId="b65beb1a079124ba" providerId="LiveId" clId="{ECBD7D23-4DA5-4284-BD3A-AC851E2360CE}" dt="2020-09-17T19:55:29.488" v="209" actId="20577"/>
          <ac:spMkLst>
            <pc:docMk/>
            <pc:sldMk cId="1456799704" sldId="259"/>
            <ac:spMk id="2" creationId="{5155547B-9BBD-4F2B-A734-5399DA352D8D}"/>
          </ac:spMkLst>
        </pc:spChg>
        <pc:spChg chg="add del mod">
          <ac:chgData name="Deborah Trent" userId="b65beb1a079124ba" providerId="LiveId" clId="{ECBD7D23-4DA5-4284-BD3A-AC851E2360CE}" dt="2020-09-17T19:55:19.854" v="203" actId="478"/>
          <ac:spMkLst>
            <pc:docMk/>
            <pc:sldMk cId="1456799704" sldId="259"/>
            <ac:spMk id="4" creationId="{1A95428A-BF9A-47A0-8BFC-2A564611A957}"/>
          </ac:spMkLst>
        </pc:spChg>
      </pc:sldChg>
      <pc:sldChg chg="addSp modSp mod ord modNotesTx">
        <pc:chgData name="Deborah Trent" userId="b65beb1a079124ba" providerId="LiveId" clId="{ECBD7D23-4DA5-4284-BD3A-AC851E2360CE}" dt="2020-09-20T17:28:59.119" v="19359"/>
        <pc:sldMkLst>
          <pc:docMk/>
          <pc:sldMk cId="1155532097" sldId="260"/>
        </pc:sldMkLst>
        <pc:spChg chg="add mod">
          <ac:chgData name="Deborah Trent" userId="b65beb1a079124ba" providerId="LiveId" clId="{ECBD7D23-4DA5-4284-BD3A-AC851E2360CE}" dt="2020-09-17T20:09:48.532" v="394" actId="14100"/>
          <ac:spMkLst>
            <pc:docMk/>
            <pc:sldMk cId="1155532097" sldId="260"/>
            <ac:spMk id="5" creationId="{870933A2-8643-4AC4-8D5C-3BBD624F7D0C}"/>
          </ac:spMkLst>
        </pc:spChg>
        <pc:spChg chg="mod">
          <ac:chgData name="Deborah Trent" userId="b65beb1a079124ba" providerId="LiveId" clId="{ECBD7D23-4DA5-4284-BD3A-AC851E2360CE}" dt="2020-09-17T20:08:19.574" v="338" actId="1076"/>
          <ac:spMkLst>
            <pc:docMk/>
            <pc:sldMk cId="1155532097" sldId="260"/>
            <ac:spMk id="12" creationId="{05ED31DD-75E8-4028-9C7B-3199219CE196}"/>
          </ac:spMkLst>
        </pc:spChg>
        <pc:spChg chg="mod">
          <ac:chgData name="Deborah Trent" userId="b65beb1a079124ba" providerId="LiveId" clId="{ECBD7D23-4DA5-4284-BD3A-AC851E2360CE}" dt="2020-09-17T20:07:21.227" v="332" actId="1076"/>
          <ac:spMkLst>
            <pc:docMk/>
            <pc:sldMk cId="1155532097" sldId="260"/>
            <ac:spMk id="13" creationId="{E4498946-8E8C-4511-BEE7-4FF89EE1B88E}"/>
          </ac:spMkLst>
        </pc:spChg>
        <pc:spChg chg="mod">
          <ac:chgData name="Deborah Trent" userId="b65beb1a079124ba" providerId="LiveId" clId="{ECBD7D23-4DA5-4284-BD3A-AC851E2360CE}" dt="2020-09-17T20:10:54.984" v="427" actId="1076"/>
          <ac:spMkLst>
            <pc:docMk/>
            <pc:sldMk cId="1155532097" sldId="260"/>
            <ac:spMk id="14" creationId="{C583EBCE-23AA-44CB-8E1A-E2E854AF911E}"/>
          </ac:spMkLst>
        </pc:spChg>
        <pc:spChg chg="mod">
          <ac:chgData name="Deborah Trent" userId="b65beb1a079124ba" providerId="LiveId" clId="{ECBD7D23-4DA5-4284-BD3A-AC851E2360CE}" dt="2020-09-17T20:07:49.418" v="334" actId="1076"/>
          <ac:spMkLst>
            <pc:docMk/>
            <pc:sldMk cId="1155532097" sldId="260"/>
            <ac:spMk id="15" creationId="{0565737B-2011-4A09-933C-7058A1D8744F}"/>
          </ac:spMkLst>
        </pc:spChg>
        <pc:picChg chg="mod">
          <ac:chgData name="Deborah Trent" userId="b65beb1a079124ba" providerId="LiveId" clId="{ECBD7D23-4DA5-4284-BD3A-AC851E2360CE}" dt="2020-09-17T20:06:44.335" v="329" actId="1076"/>
          <ac:picMkLst>
            <pc:docMk/>
            <pc:sldMk cId="1155532097" sldId="260"/>
            <ac:picMk id="6" creationId="{B4CD072F-959E-438B-897E-F2E166CA028D}"/>
          </ac:picMkLst>
        </pc:picChg>
        <pc:picChg chg="add mod">
          <ac:chgData name="Deborah Trent" userId="b65beb1a079124ba" providerId="LiveId" clId="{ECBD7D23-4DA5-4284-BD3A-AC851E2360CE}" dt="2020-09-17T20:09:08.066" v="346" actId="1076"/>
          <ac:picMkLst>
            <pc:docMk/>
            <pc:sldMk cId="1155532097" sldId="260"/>
            <ac:picMk id="1026" creationId="{4B277991-FB4C-42CE-AF29-F46618FF4BAD}"/>
          </ac:picMkLst>
        </pc:picChg>
        <pc:picChg chg="mod">
          <ac:chgData name="Deborah Trent" userId="b65beb1a079124ba" providerId="LiveId" clId="{ECBD7D23-4DA5-4284-BD3A-AC851E2360CE}" dt="2020-09-17T20:08:08.680" v="336" actId="1076"/>
          <ac:picMkLst>
            <pc:docMk/>
            <pc:sldMk cId="1155532097" sldId="260"/>
            <ac:picMk id="3074" creationId="{F73AC73C-929E-4A9D-8CB9-3A59BB04BC78}"/>
          </ac:picMkLst>
        </pc:picChg>
        <pc:picChg chg="mod">
          <ac:chgData name="Deborah Trent" userId="b65beb1a079124ba" providerId="LiveId" clId="{ECBD7D23-4DA5-4284-BD3A-AC851E2360CE}" dt="2020-09-17T20:09:56.492" v="395" actId="1076"/>
          <ac:picMkLst>
            <pc:docMk/>
            <pc:sldMk cId="1155532097" sldId="260"/>
            <ac:picMk id="3078" creationId="{AA0E15FE-605B-4527-A742-B478E16F4C3D}"/>
          </ac:picMkLst>
        </pc:picChg>
        <pc:picChg chg="mod">
          <ac:chgData name="Deborah Trent" userId="b65beb1a079124ba" providerId="LiveId" clId="{ECBD7D23-4DA5-4284-BD3A-AC851E2360CE}" dt="2020-09-17T20:11:08.435" v="428" actId="1076"/>
          <ac:picMkLst>
            <pc:docMk/>
            <pc:sldMk cId="1155532097" sldId="260"/>
            <ac:picMk id="4102" creationId="{F4902439-13AD-4357-B9CB-D9264CF7751D}"/>
          </ac:picMkLst>
        </pc:picChg>
      </pc:sldChg>
      <pc:sldChg chg="ord">
        <pc:chgData name="Deborah Trent" userId="b65beb1a079124ba" providerId="LiveId" clId="{ECBD7D23-4DA5-4284-BD3A-AC851E2360CE}" dt="2020-09-20T17:28:19.152" v="19357"/>
        <pc:sldMkLst>
          <pc:docMk/>
          <pc:sldMk cId="2913008326" sldId="265"/>
        </pc:sldMkLst>
      </pc:sldChg>
      <pc:sldChg chg="modSp mod ord modNotesTx">
        <pc:chgData name="Deborah Trent" userId="b65beb1a079124ba" providerId="LiveId" clId="{ECBD7D23-4DA5-4284-BD3A-AC851E2360CE}" dt="2020-09-21T16:17:14.539" v="27619" actId="27636"/>
        <pc:sldMkLst>
          <pc:docMk/>
          <pc:sldMk cId="1602469459" sldId="266"/>
        </pc:sldMkLst>
        <pc:spChg chg="mod">
          <ac:chgData name="Deborah Trent" userId="b65beb1a079124ba" providerId="LiveId" clId="{ECBD7D23-4DA5-4284-BD3A-AC851E2360CE}" dt="2020-09-21T16:16:53.625" v="27615" actId="27636"/>
          <ac:spMkLst>
            <pc:docMk/>
            <pc:sldMk cId="1602469459" sldId="266"/>
            <ac:spMk id="2" creationId="{7BD459C4-FF28-40CB-AF7E-2BA7534B4B54}"/>
          </ac:spMkLst>
        </pc:spChg>
        <pc:spChg chg="mod">
          <ac:chgData name="Deborah Trent" userId="b65beb1a079124ba" providerId="LiveId" clId="{ECBD7D23-4DA5-4284-BD3A-AC851E2360CE}" dt="2020-09-21T16:17:14.539" v="27619" actId="27636"/>
          <ac:spMkLst>
            <pc:docMk/>
            <pc:sldMk cId="1602469459" sldId="266"/>
            <ac:spMk id="3" creationId="{5C630832-1B11-4295-8A11-F547F7DC4327}"/>
          </ac:spMkLst>
        </pc:spChg>
      </pc:sldChg>
      <pc:sldChg chg="ord">
        <pc:chgData name="Deborah Trent" userId="b65beb1a079124ba" providerId="LiveId" clId="{ECBD7D23-4DA5-4284-BD3A-AC851E2360CE}" dt="2020-09-16T16:42:48.435" v="23"/>
        <pc:sldMkLst>
          <pc:docMk/>
          <pc:sldMk cId="2346761149" sldId="268"/>
        </pc:sldMkLst>
      </pc:sldChg>
      <pc:sldChg chg="ord">
        <pc:chgData name="Deborah Trent" userId="b65beb1a079124ba" providerId="LiveId" clId="{ECBD7D23-4DA5-4284-BD3A-AC851E2360CE}" dt="2020-09-20T17:32:07.364" v="19387"/>
        <pc:sldMkLst>
          <pc:docMk/>
          <pc:sldMk cId="3737106218" sldId="269"/>
        </pc:sldMkLst>
      </pc:sldChg>
      <pc:sldChg chg="modSp mod ord modNotesTx">
        <pc:chgData name="Deborah Trent" userId="b65beb1a079124ba" providerId="LiveId" clId="{ECBD7D23-4DA5-4284-BD3A-AC851E2360CE}" dt="2020-09-21T16:59:31.294" v="28601" actId="20577"/>
        <pc:sldMkLst>
          <pc:docMk/>
          <pc:sldMk cId="3164892329" sldId="270"/>
        </pc:sldMkLst>
        <pc:spChg chg="mod">
          <ac:chgData name="Deborah Trent" userId="b65beb1a079124ba" providerId="LiveId" clId="{ECBD7D23-4DA5-4284-BD3A-AC851E2360CE}" dt="2020-09-21T16:50:27.296" v="28032" actId="6549"/>
          <ac:spMkLst>
            <pc:docMk/>
            <pc:sldMk cId="3164892329" sldId="270"/>
            <ac:spMk id="2" creationId="{04CD861C-7CFE-4D34-8DE8-4C750C7B3473}"/>
          </ac:spMkLst>
        </pc:spChg>
        <pc:spChg chg="mod">
          <ac:chgData name="Deborah Trent" userId="b65beb1a079124ba" providerId="LiveId" clId="{ECBD7D23-4DA5-4284-BD3A-AC851E2360CE}" dt="2020-09-21T16:56:04.226" v="28340" actId="20577"/>
          <ac:spMkLst>
            <pc:docMk/>
            <pc:sldMk cId="3164892329" sldId="270"/>
            <ac:spMk id="3" creationId="{791D408F-D95D-419E-8B64-79888025AE1D}"/>
          </ac:spMkLst>
        </pc:spChg>
      </pc:sldChg>
      <pc:sldChg chg="del">
        <pc:chgData name="Deborah Trent" userId="b65beb1a079124ba" providerId="LiveId" clId="{ECBD7D23-4DA5-4284-BD3A-AC851E2360CE}" dt="2020-09-16T16:43:19.923" v="24" actId="47"/>
        <pc:sldMkLst>
          <pc:docMk/>
          <pc:sldMk cId="1355011721" sldId="271"/>
        </pc:sldMkLst>
      </pc:sldChg>
      <pc:sldChg chg="ord">
        <pc:chgData name="Deborah Trent" userId="b65beb1a079124ba" providerId="LiveId" clId="{ECBD7D23-4DA5-4284-BD3A-AC851E2360CE}" dt="2020-09-16T16:42:24.990" v="13"/>
        <pc:sldMkLst>
          <pc:docMk/>
          <pc:sldMk cId="2411265237" sldId="274"/>
        </pc:sldMkLst>
      </pc:sldChg>
      <pc:sldChg chg="del">
        <pc:chgData name="Deborah Trent" userId="b65beb1a079124ba" providerId="LiveId" clId="{ECBD7D23-4DA5-4284-BD3A-AC851E2360CE}" dt="2020-09-16T16:43:29.453" v="25" actId="47"/>
        <pc:sldMkLst>
          <pc:docMk/>
          <pc:sldMk cId="3286759620" sldId="275"/>
        </pc:sldMkLst>
      </pc:sldChg>
      <pc:sldChg chg="ord">
        <pc:chgData name="Deborah Trent" userId="b65beb1a079124ba" providerId="LiveId" clId="{ECBD7D23-4DA5-4284-BD3A-AC851E2360CE}" dt="2020-09-16T16:42:27.982" v="15"/>
        <pc:sldMkLst>
          <pc:docMk/>
          <pc:sldMk cId="2214643309" sldId="276"/>
        </pc:sldMkLst>
      </pc:sldChg>
      <pc:sldChg chg="ord">
        <pc:chgData name="Deborah Trent" userId="b65beb1a079124ba" providerId="LiveId" clId="{ECBD7D23-4DA5-4284-BD3A-AC851E2360CE}" dt="2020-09-20T17:32:33.843" v="19389"/>
        <pc:sldMkLst>
          <pc:docMk/>
          <pc:sldMk cId="871652964" sldId="277"/>
        </pc:sldMkLst>
      </pc:sldChg>
      <pc:sldChg chg="addSp modSp mod ord modNotesTx">
        <pc:chgData name="Deborah Trent" userId="b65beb1a079124ba" providerId="LiveId" clId="{ECBD7D23-4DA5-4284-BD3A-AC851E2360CE}" dt="2020-09-21T16:30:06.465" v="27734"/>
        <pc:sldMkLst>
          <pc:docMk/>
          <pc:sldMk cId="3457263580" sldId="278"/>
        </pc:sldMkLst>
        <pc:spChg chg="add mod">
          <ac:chgData name="Deborah Trent" userId="b65beb1a079124ba" providerId="LiveId" clId="{ECBD7D23-4DA5-4284-BD3A-AC851E2360CE}" dt="2020-09-21T16:23:04.263" v="27682" actId="1076"/>
          <ac:spMkLst>
            <pc:docMk/>
            <pc:sldMk cId="3457263580" sldId="278"/>
            <ac:spMk id="2" creationId="{B2E70297-A7D5-47A7-A046-C6668347FC34}"/>
          </ac:spMkLst>
        </pc:spChg>
        <pc:spChg chg="mod">
          <ac:chgData name="Deborah Trent" userId="b65beb1a079124ba" providerId="LiveId" clId="{ECBD7D23-4DA5-4284-BD3A-AC851E2360CE}" dt="2020-09-21T16:22:59.720" v="27678" actId="20577"/>
          <ac:spMkLst>
            <pc:docMk/>
            <pc:sldMk cId="3457263580" sldId="278"/>
            <ac:spMk id="15" creationId="{F9BDB424-87AB-493C-9A29-DAFFB877E0A1}"/>
          </ac:spMkLst>
        </pc:spChg>
        <pc:spChg chg="mod">
          <ac:chgData name="Deborah Trent" userId="b65beb1a079124ba" providerId="LiveId" clId="{ECBD7D23-4DA5-4284-BD3A-AC851E2360CE}" dt="2020-09-21T16:17:57.213" v="27621" actId="20577"/>
          <ac:spMkLst>
            <pc:docMk/>
            <pc:sldMk cId="3457263580" sldId="278"/>
            <ac:spMk id="17" creationId="{0FAFE20D-A596-451A-9D08-88A7241294BB}"/>
          </ac:spMkLst>
        </pc:spChg>
        <pc:graphicFrameChg chg="mod">
          <ac:chgData name="Deborah Trent" userId="b65beb1a079124ba" providerId="LiveId" clId="{ECBD7D23-4DA5-4284-BD3A-AC851E2360CE}" dt="2020-09-21T16:30:06.465" v="27734"/>
          <ac:graphicFrameMkLst>
            <pc:docMk/>
            <pc:sldMk cId="3457263580" sldId="278"/>
            <ac:graphicFrameMk id="4" creationId="{81B47B77-003D-4052-8507-647ABF0FE194}"/>
          </ac:graphicFrameMkLst>
        </pc:graphicFrameChg>
      </pc:sldChg>
      <pc:sldChg chg="ord">
        <pc:chgData name="Deborah Trent" userId="b65beb1a079124ba" providerId="LiveId" clId="{ECBD7D23-4DA5-4284-BD3A-AC851E2360CE}" dt="2020-09-17T20:30:32.428" v="769"/>
        <pc:sldMkLst>
          <pc:docMk/>
          <pc:sldMk cId="4028113826" sldId="279"/>
        </pc:sldMkLst>
      </pc:sldChg>
      <pc:sldChg chg="del">
        <pc:chgData name="Deborah Trent" userId="b65beb1a079124ba" providerId="LiveId" clId="{ECBD7D23-4DA5-4284-BD3A-AC851E2360CE}" dt="2020-09-16T16:43:43.996" v="26" actId="47"/>
        <pc:sldMkLst>
          <pc:docMk/>
          <pc:sldMk cId="1562311909" sldId="280"/>
        </pc:sldMkLst>
      </pc:sldChg>
      <pc:sldChg chg="delSp modSp new mod ord">
        <pc:chgData name="Deborah Trent" userId="b65beb1a079124ba" providerId="LiveId" clId="{ECBD7D23-4DA5-4284-BD3A-AC851E2360CE}" dt="2020-09-20T22:07:52.648" v="24789" actId="21"/>
        <pc:sldMkLst>
          <pc:docMk/>
          <pc:sldMk cId="3816279472" sldId="280"/>
        </pc:sldMkLst>
        <pc:spChg chg="del">
          <ac:chgData name="Deborah Trent" userId="b65beb1a079124ba" providerId="LiveId" clId="{ECBD7D23-4DA5-4284-BD3A-AC851E2360CE}" dt="2020-09-17T21:00:00.067" v="1512" actId="478"/>
          <ac:spMkLst>
            <pc:docMk/>
            <pc:sldMk cId="3816279472" sldId="280"/>
            <ac:spMk id="2" creationId="{F6F1E210-2F75-4042-8A65-8BAE856EF5E4}"/>
          </ac:spMkLst>
        </pc:spChg>
        <pc:spChg chg="mod">
          <ac:chgData name="Deborah Trent" userId="b65beb1a079124ba" providerId="LiveId" clId="{ECBD7D23-4DA5-4284-BD3A-AC851E2360CE}" dt="2020-09-20T22:07:52.648" v="24789" actId="21"/>
          <ac:spMkLst>
            <pc:docMk/>
            <pc:sldMk cId="3816279472" sldId="280"/>
            <ac:spMk id="3" creationId="{87BA13AF-C5F1-45B6-86C9-E7A8FFA030EF}"/>
          </ac:spMkLst>
        </pc:spChg>
      </pc:sldChg>
      <pc:sldChg chg="addSp delSp modSp new mod ord modNotesTx">
        <pc:chgData name="Deborah Trent" userId="b65beb1a079124ba" providerId="LiveId" clId="{ECBD7D23-4DA5-4284-BD3A-AC851E2360CE}" dt="2020-09-21T15:25:34.445" v="27048"/>
        <pc:sldMkLst>
          <pc:docMk/>
          <pc:sldMk cId="1657831009" sldId="281"/>
        </pc:sldMkLst>
        <pc:spChg chg="del mod">
          <ac:chgData name="Deborah Trent" userId="b65beb1a079124ba" providerId="LiveId" clId="{ECBD7D23-4DA5-4284-BD3A-AC851E2360CE}" dt="2020-09-21T15:13:09.425" v="27002"/>
          <ac:spMkLst>
            <pc:docMk/>
            <pc:sldMk cId="1657831009" sldId="281"/>
            <ac:spMk id="2" creationId="{3EF66A09-8A48-496A-93B5-35877D31763D}"/>
          </ac:spMkLst>
        </pc:spChg>
        <pc:spChg chg="del mod">
          <ac:chgData name="Deborah Trent" userId="b65beb1a079124ba" providerId="LiveId" clId="{ECBD7D23-4DA5-4284-BD3A-AC851E2360CE}" dt="2020-09-21T15:14:45.715" v="27034" actId="478"/>
          <ac:spMkLst>
            <pc:docMk/>
            <pc:sldMk cId="1657831009" sldId="281"/>
            <ac:spMk id="3" creationId="{04A801AE-5644-487B-B8F1-4886BA64F53E}"/>
          </ac:spMkLst>
        </pc:spChg>
        <pc:spChg chg="add del mod">
          <ac:chgData name="Deborah Trent" userId="b65beb1a079124ba" providerId="LiveId" clId="{ECBD7D23-4DA5-4284-BD3A-AC851E2360CE}" dt="2020-09-21T15:24:19.407" v="27040" actId="478"/>
          <ac:spMkLst>
            <pc:docMk/>
            <pc:sldMk cId="1657831009" sldId="281"/>
            <ac:spMk id="4" creationId="{67D9D05E-2EDB-4512-85D9-2B6DB2872ACC}"/>
          </ac:spMkLst>
        </pc:spChg>
        <pc:picChg chg="add mod">
          <ac:chgData name="Deborah Trent" userId="b65beb1a079124ba" providerId="LiveId" clId="{ECBD7D23-4DA5-4284-BD3A-AC851E2360CE}" dt="2020-09-21T15:14:32.683" v="27009" actId="27614"/>
          <ac:picMkLst>
            <pc:docMk/>
            <pc:sldMk cId="1657831009" sldId="281"/>
            <ac:picMk id="6" creationId="{440ABF6A-C597-4286-BF1E-431105128932}"/>
          </ac:picMkLst>
        </pc:picChg>
        <pc:picChg chg="add mod">
          <ac:chgData name="Deborah Trent" userId="b65beb1a079124ba" providerId="LiveId" clId="{ECBD7D23-4DA5-4284-BD3A-AC851E2360CE}" dt="2020-09-21T15:24:36.739" v="27044" actId="14100"/>
          <ac:picMkLst>
            <pc:docMk/>
            <pc:sldMk cId="1657831009" sldId="281"/>
            <ac:picMk id="8" creationId="{7A7F70DD-9178-481E-9B69-F2292341093C}"/>
          </ac:picMkLst>
        </pc:picChg>
      </pc:sldChg>
      <pc:sldChg chg="addSp delSp modSp add mod modNotesTx">
        <pc:chgData name="Deborah Trent" userId="b65beb1a079124ba" providerId="LiveId" clId="{ECBD7D23-4DA5-4284-BD3A-AC851E2360CE}" dt="2020-09-21T16:15:01.481" v="27607" actId="20577"/>
        <pc:sldMkLst>
          <pc:docMk/>
          <pc:sldMk cId="3081261129" sldId="282"/>
        </pc:sldMkLst>
        <pc:spChg chg="mod">
          <ac:chgData name="Deborah Trent" userId="b65beb1a079124ba" providerId="LiveId" clId="{ECBD7D23-4DA5-4284-BD3A-AC851E2360CE}" dt="2020-09-21T16:14:18.050" v="27605" actId="207"/>
          <ac:spMkLst>
            <pc:docMk/>
            <pc:sldMk cId="3081261129" sldId="282"/>
            <ac:spMk id="2" creationId="{3EF66A09-8A48-496A-93B5-35877D31763D}"/>
          </ac:spMkLst>
        </pc:spChg>
        <pc:spChg chg="del mod">
          <ac:chgData name="Deborah Trent" userId="b65beb1a079124ba" providerId="LiveId" clId="{ECBD7D23-4DA5-4284-BD3A-AC851E2360CE}" dt="2020-09-21T15:44:24.946" v="27056" actId="1032"/>
          <ac:spMkLst>
            <pc:docMk/>
            <pc:sldMk cId="3081261129" sldId="282"/>
            <ac:spMk id="3" creationId="{04A801AE-5644-487B-B8F1-4886BA64F53E}"/>
          </ac:spMkLst>
        </pc:spChg>
        <pc:spChg chg="add del mod">
          <ac:chgData name="Deborah Trent" userId="b65beb1a079124ba" providerId="LiveId" clId="{ECBD7D23-4DA5-4284-BD3A-AC851E2360CE}" dt="2020-09-21T15:59:12.218" v="27329"/>
          <ac:spMkLst>
            <pc:docMk/>
            <pc:sldMk cId="3081261129" sldId="282"/>
            <ac:spMk id="5" creationId="{8B35A61B-B23B-445D-AD56-3B178AE03F87}"/>
          </ac:spMkLst>
        </pc:spChg>
        <pc:graphicFrameChg chg="add mod">
          <ac:chgData name="Deborah Trent" userId="b65beb1a079124ba" providerId="LiveId" clId="{ECBD7D23-4DA5-4284-BD3A-AC851E2360CE}" dt="2020-09-21T16:14:29.952" v="27606" actId="1076"/>
          <ac:graphicFrameMkLst>
            <pc:docMk/>
            <pc:sldMk cId="3081261129" sldId="282"/>
            <ac:graphicFrameMk id="4" creationId="{EFBFEF7A-DF03-4A18-8B84-5BC7EFBCA7D1}"/>
          </ac:graphicFrameMkLst>
        </pc:graphicFrameChg>
      </pc:sldChg>
      <pc:sldChg chg="addSp delSp modSp new mod modClrScheme chgLayout modNotesTx">
        <pc:chgData name="Deborah Trent" userId="b65beb1a079124ba" providerId="LiveId" clId="{ECBD7D23-4DA5-4284-BD3A-AC851E2360CE}" dt="2020-09-21T16:06:44.061" v="27504" actId="6549"/>
        <pc:sldMkLst>
          <pc:docMk/>
          <pc:sldMk cId="2271064142" sldId="283"/>
        </pc:sldMkLst>
        <pc:spChg chg="del mod">
          <ac:chgData name="Deborah Trent" userId="b65beb1a079124ba" providerId="LiveId" clId="{ECBD7D23-4DA5-4284-BD3A-AC851E2360CE}" dt="2020-09-20T21:03:53.609" v="22955" actId="478"/>
          <ac:spMkLst>
            <pc:docMk/>
            <pc:sldMk cId="2271064142" sldId="283"/>
            <ac:spMk id="2" creationId="{CB45BBF9-8027-4A71-BB14-FC50DC2B6291}"/>
          </ac:spMkLst>
        </pc:spChg>
        <pc:spChg chg="del">
          <ac:chgData name="Deborah Trent" userId="b65beb1a079124ba" providerId="LiveId" clId="{ECBD7D23-4DA5-4284-BD3A-AC851E2360CE}" dt="2020-09-20T21:04:07.875" v="22957" actId="478"/>
          <ac:spMkLst>
            <pc:docMk/>
            <pc:sldMk cId="2271064142" sldId="283"/>
            <ac:spMk id="3" creationId="{CABE7250-8EBA-42AE-BD83-2A1133D8FA2E}"/>
          </ac:spMkLst>
        </pc:spChg>
        <pc:spChg chg="add del mod">
          <ac:chgData name="Deborah Trent" userId="b65beb1a079124ba" providerId="LiveId" clId="{ECBD7D23-4DA5-4284-BD3A-AC851E2360CE}" dt="2020-09-20T21:04:00.426" v="22956" actId="478"/>
          <ac:spMkLst>
            <pc:docMk/>
            <pc:sldMk cId="2271064142" sldId="283"/>
            <ac:spMk id="5" creationId="{5E98E6E0-8976-4F72-9145-E9437CE36015}"/>
          </ac:spMkLst>
        </pc:spChg>
        <pc:spChg chg="add del mod">
          <ac:chgData name="Deborah Trent" userId="b65beb1a079124ba" providerId="LiveId" clId="{ECBD7D23-4DA5-4284-BD3A-AC851E2360CE}" dt="2020-09-20T21:04:44.758" v="22961" actId="478"/>
          <ac:spMkLst>
            <pc:docMk/>
            <pc:sldMk cId="2271064142" sldId="283"/>
            <ac:spMk id="7" creationId="{ED9FCB46-8191-41C6-A5DD-E75275CCF10A}"/>
          </ac:spMkLst>
        </pc:spChg>
        <pc:spChg chg="add del mod">
          <ac:chgData name="Deborah Trent" userId="b65beb1a079124ba" providerId="LiveId" clId="{ECBD7D23-4DA5-4284-BD3A-AC851E2360CE}" dt="2020-09-20T21:04:44.758" v="22961" actId="478"/>
          <ac:spMkLst>
            <pc:docMk/>
            <pc:sldMk cId="2271064142" sldId="283"/>
            <ac:spMk id="8" creationId="{3FAC5C79-0A06-432D-BD6C-AB976206E533}"/>
          </ac:spMkLst>
        </pc:spChg>
        <pc:spChg chg="add del mod">
          <ac:chgData name="Deborah Trent" userId="b65beb1a079124ba" providerId="LiveId" clId="{ECBD7D23-4DA5-4284-BD3A-AC851E2360CE}" dt="2020-09-20T21:04:44.758" v="22961" actId="478"/>
          <ac:spMkLst>
            <pc:docMk/>
            <pc:sldMk cId="2271064142" sldId="283"/>
            <ac:spMk id="9" creationId="{FB79157E-F072-4E20-85EE-93E78B60DEE1}"/>
          </ac:spMkLst>
        </pc:spChg>
        <pc:spChg chg="add del mod">
          <ac:chgData name="Deborah Trent" userId="b65beb1a079124ba" providerId="LiveId" clId="{ECBD7D23-4DA5-4284-BD3A-AC851E2360CE}" dt="2020-09-20T21:04:44.758" v="22961" actId="478"/>
          <ac:spMkLst>
            <pc:docMk/>
            <pc:sldMk cId="2271064142" sldId="283"/>
            <ac:spMk id="10" creationId="{B21707CD-5D7B-4D9B-ADEC-E17D36488EBB}"/>
          </ac:spMkLst>
        </pc:spChg>
        <pc:spChg chg="add del mod">
          <ac:chgData name="Deborah Trent" userId="b65beb1a079124ba" providerId="LiveId" clId="{ECBD7D23-4DA5-4284-BD3A-AC851E2360CE}" dt="2020-09-20T21:04:44.758" v="22961" actId="478"/>
          <ac:spMkLst>
            <pc:docMk/>
            <pc:sldMk cId="2271064142" sldId="283"/>
            <ac:spMk id="11" creationId="{595BAEA6-2573-480D-9AF5-4F7A13F43AF9}"/>
          </ac:spMkLst>
        </pc:spChg>
        <pc:spChg chg="add del mod">
          <ac:chgData name="Deborah Trent" userId="b65beb1a079124ba" providerId="LiveId" clId="{ECBD7D23-4DA5-4284-BD3A-AC851E2360CE}" dt="2020-09-20T21:04:44.758" v="22961" actId="478"/>
          <ac:spMkLst>
            <pc:docMk/>
            <pc:sldMk cId="2271064142" sldId="283"/>
            <ac:spMk id="12" creationId="{BE359080-7706-4CAC-A744-ED1F6A2B0666}"/>
          </ac:spMkLst>
        </pc:spChg>
        <pc:spChg chg="add del mod">
          <ac:chgData name="Deborah Trent" userId="b65beb1a079124ba" providerId="LiveId" clId="{ECBD7D23-4DA5-4284-BD3A-AC851E2360CE}" dt="2020-09-20T21:04:44.758" v="22961" actId="478"/>
          <ac:spMkLst>
            <pc:docMk/>
            <pc:sldMk cId="2271064142" sldId="283"/>
            <ac:spMk id="13" creationId="{BD048E04-E4F5-4292-9421-631A8794E061}"/>
          </ac:spMkLst>
        </pc:spChg>
        <pc:spChg chg="add del mod">
          <ac:chgData name="Deborah Trent" userId="b65beb1a079124ba" providerId="LiveId" clId="{ECBD7D23-4DA5-4284-BD3A-AC851E2360CE}" dt="2020-09-20T21:04:44.758" v="22961" actId="478"/>
          <ac:spMkLst>
            <pc:docMk/>
            <pc:sldMk cId="2271064142" sldId="283"/>
            <ac:spMk id="14" creationId="{1961ADF6-C593-45BF-8246-1C03A33F88A5}"/>
          </ac:spMkLst>
        </pc:spChg>
        <pc:spChg chg="add del mod">
          <ac:chgData name="Deborah Trent" userId="b65beb1a079124ba" providerId="LiveId" clId="{ECBD7D23-4DA5-4284-BD3A-AC851E2360CE}" dt="2020-09-20T21:04:44.758" v="22961" actId="478"/>
          <ac:spMkLst>
            <pc:docMk/>
            <pc:sldMk cId="2271064142" sldId="283"/>
            <ac:spMk id="15" creationId="{99B5AE88-A6C8-4EB5-9873-56002B581907}"/>
          </ac:spMkLst>
        </pc:spChg>
        <pc:spChg chg="add del mod">
          <ac:chgData name="Deborah Trent" userId="b65beb1a079124ba" providerId="LiveId" clId="{ECBD7D23-4DA5-4284-BD3A-AC851E2360CE}" dt="2020-09-20T21:04:44.758" v="22961" actId="478"/>
          <ac:spMkLst>
            <pc:docMk/>
            <pc:sldMk cId="2271064142" sldId="283"/>
            <ac:spMk id="16" creationId="{3A0CDED8-AC67-48D4-9833-65ED200CB1B9}"/>
          </ac:spMkLst>
        </pc:spChg>
        <pc:spChg chg="add del mod">
          <ac:chgData name="Deborah Trent" userId="b65beb1a079124ba" providerId="LiveId" clId="{ECBD7D23-4DA5-4284-BD3A-AC851E2360CE}" dt="2020-09-20T21:04:44.758" v="22961" actId="478"/>
          <ac:spMkLst>
            <pc:docMk/>
            <pc:sldMk cId="2271064142" sldId="283"/>
            <ac:spMk id="17" creationId="{6FEC7AEC-F9E0-4A19-9146-D9E40387F2A0}"/>
          </ac:spMkLst>
        </pc:spChg>
        <pc:spChg chg="add del mod">
          <ac:chgData name="Deborah Trent" userId="b65beb1a079124ba" providerId="LiveId" clId="{ECBD7D23-4DA5-4284-BD3A-AC851E2360CE}" dt="2020-09-20T21:04:44.758" v="22961" actId="478"/>
          <ac:spMkLst>
            <pc:docMk/>
            <pc:sldMk cId="2271064142" sldId="283"/>
            <ac:spMk id="18" creationId="{1D776B29-1761-4273-8561-3B05214DDEF2}"/>
          </ac:spMkLst>
        </pc:spChg>
        <pc:spChg chg="add del mod">
          <ac:chgData name="Deborah Trent" userId="b65beb1a079124ba" providerId="LiveId" clId="{ECBD7D23-4DA5-4284-BD3A-AC851E2360CE}" dt="2020-09-20T21:04:44.758" v="22961" actId="478"/>
          <ac:spMkLst>
            <pc:docMk/>
            <pc:sldMk cId="2271064142" sldId="283"/>
            <ac:spMk id="19" creationId="{B9EA94DD-AAFA-4045-9382-BDE6549E3775}"/>
          </ac:spMkLst>
        </pc:spChg>
        <pc:spChg chg="add del mod">
          <ac:chgData name="Deborah Trent" userId="b65beb1a079124ba" providerId="LiveId" clId="{ECBD7D23-4DA5-4284-BD3A-AC851E2360CE}" dt="2020-09-20T21:04:44.758" v="22961" actId="478"/>
          <ac:spMkLst>
            <pc:docMk/>
            <pc:sldMk cId="2271064142" sldId="283"/>
            <ac:spMk id="20" creationId="{F3C6C03A-A1C9-45E7-B643-CBC1377F03B9}"/>
          </ac:spMkLst>
        </pc:spChg>
        <pc:spChg chg="add del mod">
          <ac:chgData name="Deborah Trent" userId="b65beb1a079124ba" providerId="LiveId" clId="{ECBD7D23-4DA5-4284-BD3A-AC851E2360CE}" dt="2020-09-20T21:04:44.758" v="22961" actId="478"/>
          <ac:spMkLst>
            <pc:docMk/>
            <pc:sldMk cId="2271064142" sldId="283"/>
            <ac:spMk id="21" creationId="{6766641B-7C5D-4CD2-BB3B-32B77B495FCB}"/>
          </ac:spMkLst>
        </pc:spChg>
        <pc:spChg chg="add del mod">
          <ac:chgData name="Deborah Trent" userId="b65beb1a079124ba" providerId="LiveId" clId="{ECBD7D23-4DA5-4284-BD3A-AC851E2360CE}" dt="2020-09-20T21:04:44.758" v="22961" actId="478"/>
          <ac:spMkLst>
            <pc:docMk/>
            <pc:sldMk cId="2271064142" sldId="283"/>
            <ac:spMk id="22" creationId="{7C733DE6-50E5-4891-B5BB-4F355D868F3D}"/>
          </ac:spMkLst>
        </pc:spChg>
        <pc:spChg chg="add del mod">
          <ac:chgData name="Deborah Trent" userId="b65beb1a079124ba" providerId="LiveId" clId="{ECBD7D23-4DA5-4284-BD3A-AC851E2360CE}" dt="2020-09-20T21:04:44.758" v="22961" actId="478"/>
          <ac:spMkLst>
            <pc:docMk/>
            <pc:sldMk cId="2271064142" sldId="283"/>
            <ac:spMk id="23" creationId="{26FEE194-5343-4BE4-9F7E-5892A4649CBE}"/>
          </ac:spMkLst>
        </pc:spChg>
        <pc:spChg chg="add del mod">
          <ac:chgData name="Deborah Trent" userId="b65beb1a079124ba" providerId="LiveId" clId="{ECBD7D23-4DA5-4284-BD3A-AC851E2360CE}" dt="2020-09-20T21:04:44.758" v="22961" actId="478"/>
          <ac:spMkLst>
            <pc:docMk/>
            <pc:sldMk cId="2271064142" sldId="283"/>
            <ac:spMk id="24" creationId="{28849B4D-A748-4DDA-BB7F-470E4FEA4B5E}"/>
          </ac:spMkLst>
        </pc:spChg>
        <pc:spChg chg="add del mod">
          <ac:chgData name="Deborah Trent" userId="b65beb1a079124ba" providerId="LiveId" clId="{ECBD7D23-4DA5-4284-BD3A-AC851E2360CE}" dt="2020-09-20T21:04:44.758" v="22961" actId="478"/>
          <ac:spMkLst>
            <pc:docMk/>
            <pc:sldMk cId="2271064142" sldId="283"/>
            <ac:spMk id="25" creationId="{301AC30F-B46A-4B6C-96B2-E75B195C5117}"/>
          </ac:spMkLst>
        </pc:spChg>
        <pc:spChg chg="add del mod">
          <ac:chgData name="Deborah Trent" userId="b65beb1a079124ba" providerId="LiveId" clId="{ECBD7D23-4DA5-4284-BD3A-AC851E2360CE}" dt="2020-09-20T21:04:44.758" v="22961" actId="478"/>
          <ac:spMkLst>
            <pc:docMk/>
            <pc:sldMk cId="2271064142" sldId="283"/>
            <ac:spMk id="26" creationId="{D54289E7-9A48-4232-8CEC-3E5BA7D334E6}"/>
          </ac:spMkLst>
        </pc:spChg>
        <pc:spChg chg="add del mod">
          <ac:chgData name="Deborah Trent" userId="b65beb1a079124ba" providerId="LiveId" clId="{ECBD7D23-4DA5-4284-BD3A-AC851E2360CE}" dt="2020-09-20T21:04:44.758" v="22961" actId="478"/>
          <ac:spMkLst>
            <pc:docMk/>
            <pc:sldMk cId="2271064142" sldId="283"/>
            <ac:spMk id="27" creationId="{E8F00246-A969-4C38-9FEB-5B3F18F35550}"/>
          </ac:spMkLst>
        </pc:spChg>
        <pc:spChg chg="add del mod">
          <ac:chgData name="Deborah Trent" userId="b65beb1a079124ba" providerId="LiveId" clId="{ECBD7D23-4DA5-4284-BD3A-AC851E2360CE}" dt="2020-09-20T21:04:44.758" v="22961" actId="478"/>
          <ac:spMkLst>
            <pc:docMk/>
            <pc:sldMk cId="2271064142" sldId="283"/>
            <ac:spMk id="28" creationId="{C453417F-CDE3-406F-938D-DE0EFE8E203D}"/>
          </ac:spMkLst>
        </pc:spChg>
        <pc:spChg chg="add del mod">
          <ac:chgData name="Deborah Trent" userId="b65beb1a079124ba" providerId="LiveId" clId="{ECBD7D23-4DA5-4284-BD3A-AC851E2360CE}" dt="2020-09-20T21:04:44.758" v="22961" actId="478"/>
          <ac:spMkLst>
            <pc:docMk/>
            <pc:sldMk cId="2271064142" sldId="283"/>
            <ac:spMk id="29" creationId="{B0E7A911-98F4-4F75-9F9D-46F8AC9C31C7}"/>
          </ac:spMkLst>
        </pc:spChg>
        <pc:spChg chg="add del mod">
          <ac:chgData name="Deborah Trent" userId="b65beb1a079124ba" providerId="LiveId" clId="{ECBD7D23-4DA5-4284-BD3A-AC851E2360CE}" dt="2020-09-20T21:04:44.758" v="22961" actId="478"/>
          <ac:spMkLst>
            <pc:docMk/>
            <pc:sldMk cId="2271064142" sldId="283"/>
            <ac:spMk id="30" creationId="{626355A4-789E-435D-BE9D-18E2AF0FAF34}"/>
          </ac:spMkLst>
        </pc:spChg>
        <pc:spChg chg="add del mod">
          <ac:chgData name="Deborah Trent" userId="b65beb1a079124ba" providerId="LiveId" clId="{ECBD7D23-4DA5-4284-BD3A-AC851E2360CE}" dt="2020-09-20T21:04:44.758" v="22961" actId="478"/>
          <ac:spMkLst>
            <pc:docMk/>
            <pc:sldMk cId="2271064142" sldId="283"/>
            <ac:spMk id="31" creationId="{07C16155-4EDA-4ABF-8773-3F9697C82D0A}"/>
          </ac:spMkLst>
        </pc:spChg>
        <pc:spChg chg="add del mod">
          <ac:chgData name="Deborah Trent" userId="b65beb1a079124ba" providerId="LiveId" clId="{ECBD7D23-4DA5-4284-BD3A-AC851E2360CE}" dt="2020-09-20T21:04:44.758" v="22961" actId="478"/>
          <ac:spMkLst>
            <pc:docMk/>
            <pc:sldMk cId="2271064142" sldId="283"/>
            <ac:spMk id="32" creationId="{27CEEDAD-766A-4650-90DF-9EF0D48DCB5E}"/>
          </ac:spMkLst>
        </pc:spChg>
        <pc:spChg chg="add del mod">
          <ac:chgData name="Deborah Trent" userId="b65beb1a079124ba" providerId="LiveId" clId="{ECBD7D23-4DA5-4284-BD3A-AC851E2360CE}" dt="2020-09-20T21:04:44.758" v="22961" actId="478"/>
          <ac:spMkLst>
            <pc:docMk/>
            <pc:sldMk cId="2271064142" sldId="283"/>
            <ac:spMk id="33" creationId="{69297DDE-C815-4FBB-887D-54E9A6663DFD}"/>
          </ac:spMkLst>
        </pc:spChg>
        <pc:spChg chg="add del mod">
          <ac:chgData name="Deborah Trent" userId="b65beb1a079124ba" providerId="LiveId" clId="{ECBD7D23-4DA5-4284-BD3A-AC851E2360CE}" dt="2020-09-20T21:04:44.758" v="22961" actId="478"/>
          <ac:spMkLst>
            <pc:docMk/>
            <pc:sldMk cId="2271064142" sldId="283"/>
            <ac:spMk id="34" creationId="{B7A7012E-B678-4771-A0A3-DB1C1E45B34B}"/>
          </ac:spMkLst>
        </pc:spChg>
        <pc:spChg chg="add del mod">
          <ac:chgData name="Deborah Trent" userId="b65beb1a079124ba" providerId="LiveId" clId="{ECBD7D23-4DA5-4284-BD3A-AC851E2360CE}" dt="2020-09-20T21:04:44.758" v="22961" actId="478"/>
          <ac:spMkLst>
            <pc:docMk/>
            <pc:sldMk cId="2271064142" sldId="283"/>
            <ac:spMk id="35" creationId="{4B24773F-7275-46E6-BF4A-A012483EB181}"/>
          </ac:spMkLst>
        </pc:spChg>
        <pc:spChg chg="add del mod">
          <ac:chgData name="Deborah Trent" userId="b65beb1a079124ba" providerId="LiveId" clId="{ECBD7D23-4DA5-4284-BD3A-AC851E2360CE}" dt="2020-09-20T21:04:44.758" v="22961" actId="478"/>
          <ac:spMkLst>
            <pc:docMk/>
            <pc:sldMk cId="2271064142" sldId="283"/>
            <ac:spMk id="36" creationId="{A97F7C25-5D52-436B-85C4-957371D7F55C}"/>
          </ac:spMkLst>
        </pc:spChg>
        <pc:spChg chg="add del mod">
          <ac:chgData name="Deborah Trent" userId="b65beb1a079124ba" providerId="LiveId" clId="{ECBD7D23-4DA5-4284-BD3A-AC851E2360CE}" dt="2020-09-20T21:04:44.758" v="22961" actId="478"/>
          <ac:spMkLst>
            <pc:docMk/>
            <pc:sldMk cId="2271064142" sldId="283"/>
            <ac:spMk id="37" creationId="{3902D6A0-4DF2-486A-8ED9-620288C43F3F}"/>
          </ac:spMkLst>
        </pc:spChg>
        <pc:spChg chg="add del mod">
          <ac:chgData name="Deborah Trent" userId="b65beb1a079124ba" providerId="LiveId" clId="{ECBD7D23-4DA5-4284-BD3A-AC851E2360CE}" dt="2020-09-20T21:04:44.758" v="22961" actId="478"/>
          <ac:spMkLst>
            <pc:docMk/>
            <pc:sldMk cId="2271064142" sldId="283"/>
            <ac:spMk id="38" creationId="{5F108914-6708-40C9-BFF2-F31CE80C2E48}"/>
          </ac:spMkLst>
        </pc:spChg>
        <pc:spChg chg="add del mod">
          <ac:chgData name="Deborah Trent" userId="b65beb1a079124ba" providerId="LiveId" clId="{ECBD7D23-4DA5-4284-BD3A-AC851E2360CE}" dt="2020-09-20T21:04:44.758" v="22961" actId="478"/>
          <ac:spMkLst>
            <pc:docMk/>
            <pc:sldMk cId="2271064142" sldId="283"/>
            <ac:spMk id="39" creationId="{9E7753D5-F5CE-4278-947E-B2FA4F2EF6F4}"/>
          </ac:spMkLst>
        </pc:spChg>
        <pc:spChg chg="add del mod">
          <ac:chgData name="Deborah Trent" userId="b65beb1a079124ba" providerId="LiveId" clId="{ECBD7D23-4DA5-4284-BD3A-AC851E2360CE}" dt="2020-09-20T21:04:44.758" v="22961" actId="478"/>
          <ac:spMkLst>
            <pc:docMk/>
            <pc:sldMk cId="2271064142" sldId="283"/>
            <ac:spMk id="40" creationId="{8DB697AF-AE60-4A73-8A23-84B182287DD1}"/>
          </ac:spMkLst>
        </pc:spChg>
        <pc:spChg chg="add del mod">
          <ac:chgData name="Deborah Trent" userId="b65beb1a079124ba" providerId="LiveId" clId="{ECBD7D23-4DA5-4284-BD3A-AC851E2360CE}" dt="2020-09-20T21:04:44.758" v="22961" actId="478"/>
          <ac:spMkLst>
            <pc:docMk/>
            <pc:sldMk cId="2271064142" sldId="283"/>
            <ac:spMk id="41" creationId="{698FC1E6-A04B-4DAF-99AF-8EA73E8BB052}"/>
          </ac:spMkLst>
        </pc:spChg>
        <pc:spChg chg="add del mod">
          <ac:chgData name="Deborah Trent" userId="b65beb1a079124ba" providerId="LiveId" clId="{ECBD7D23-4DA5-4284-BD3A-AC851E2360CE}" dt="2020-09-20T21:04:44.758" v="22961" actId="478"/>
          <ac:spMkLst>
            <pc:docMk/>
            <pc:sldMk cId="2271064142" sldId="283"/>
            <ac:spMk id="42" creationId="{2CDB58BD-A5D7-40D4-8A37-009D97AD9EC5}"/>
          </ac:spMkLst>
        </pc:spChg>
        <pc:spChg chg="add del mod">
          <ac:chgData name="Deborah Trent" userId="b65beb1a079124ba" providerId="LiveId" clId="{ECBD7D23-4DA5-4284-BD3A-AC851E2360CE}" dt="2020-09-20T21:04:44.758" v="22961" actId="478"/>
          <ac:spMkLst>
            <pc:docMk/>
            <pc:sldMk cId="2271064142" sldId="283"/>
            <ac:spMk id="43" creationId="{FDEFB703-8E11-4D99-BB2A-DC46B47FE4AC}"/>
          </ac:spMkLst>
        </pc:spChg>
        <pc:spChg chg="add del mod">
          <ac:chgData name="Deborah Trent" userId="b65beb1a079124ba" providerId="LiveId" clId="{ECBD7D23-4DA5-4284-BD3A-AC851E2360CE}" dt="2020-09-20T21:04:44.758" v="22961" actId="478"/>
          <ac:spMkLst>
            <pc:docMk/>
            <pc:sldMk cId="2271064142" sldId="283"/>
            <ac:spMk id="44" creationId="{FE8C8C43-CF3E-4287-B7CD-1FF5D2E35C76}"/>
          </ac:spMkLst>
        </pc:spChg>
        <pc:spChg chg="add del mod">
          <ac:chgData name="Deborah Trent" userId="b65beb1a079124ba" providerId="LiveId" clId="{ECBD7D23-4DA5-4284-BD3A-AC851E2360CE}" dt="2020-09-20T21:04:44.758" v="22961" actId="478"/>
          <ac:spMkLst>
            <pc:docMk/>
            <pc:sldMk cId="2271064142" sldId="283"/>
            <ac:spMk id="45" creationId="{9C0CB363-2A13-44AC-A043-2A1B03F62B3E}"/>
          </ac:spMkLst>
        </pc:spChg>
        <pc:spChg chg="add del mod">
          <ac:chgData name="Deborah Trent" userId="b65beb1a079124ba" providerId="LiveId" clId="{ECBD7D23-4DA5-4284-BD3A-AC851E2360CE}" dt="2020-09-20T21:04:44.758" v="22961" actId="478"/>
          <ac:spMkLst>
            <pc:docMk/>
            <pc:sldMk cId="2271064142" sldId="283"/>
            <ac:spMk id="46" creationId="{C8AA0070-2C72-4E59-ACA6-5C15DED702DA}"/>
          </ac:spMkLst>
        </pc:spChg>
        <pc:spChg chg="add del mod">
          <ac:chgData name="Deborah Trent" userId="b65beb1a079124ba" providerId="LiveId" clId="{ECBD7D23-4DA5-4284-BD3A-AC851E2360CE}" dt="2020-09-20T21:04:44.758" v="22961" actId="478"/>
          <ac:spMkLst>
            <pc:docMk/>
            <pc:sldMk cId="2271064142" sldId="283"/>
            <ac:spMk id="47" creationId="{1A4994F6-0091-4FAC-A2DE-59718E4B220B}"/>
          </ac:spMkLst>
        </pc:spChg>
        <pc:spChg chg="add del mod">
          <ac:chgData name="Deborah Trent" userId="b65beb1a079124ba" providerId="LiveId" clId="{ECBD7D23-4DA5-4284-BD3A-AC851E2360CE}" dt="2020-09-20T21:04:44.758" v="22961" actId="478"/>
          <ac:spMkLst>
            <pc:docMk/>
            <pc:sldMk cId="2271064142" sldId="283"/>
            <ac:spMk id="48" creationId="{4B0D4522-1DDB-4394-81FF-D6E05640A4D8}"/>
          </ac:spMkLst>
        </pc:spChg>
        <pc:spChg chg="add del mod">
          <ac:chgData name="Deborah Trent" userId="b65beb1a079124ba" providerId="LiveId" clId="{ECBD7D23-4DA5-4284-BD3A-AC851E2360CE}" dt="2020-09-20T21:04:44.758" v="22961" actId="478"/>
          <ac:spMkLst>
            <pc:docMk/>
            <pc:sldMk cId="2271064142" sldId="283"/>
            <ac:spMk id="49" creationId="{1B1C9810-9934-4851-94B6-D19453C3ECBE}"/>
          </ac:spMkLst>
        </pc:spChg>
        <pc:spChg chg="add del mod">
          <ac:chgData name="Deborah Trent" userId="b65beb1a079124ba" providerId="LiveId" clId="{ECBD7D23-4DA5-4284-BD3A-AC851E2360CE}" dt="2020-09-20T21:05:47.810" v="22965"/>
          <ac:spMkLst>
            <pc:docMk/>
            <pc:sldMk cId="2271064142" sldId="283"/>
            <ac:spMk id="51" creationId="{E0C92B0D-22B2-468C-9C1E-936DD94FD870}"/>
          </ac:spMkLst>
        </pc:spChg>
        <pc:spChg chg="add del mod">
          <ac:chgData name="Deborah Trent" userId="b65beb1a079124ba" providerId="LiveId" clId="{ECBD7D23-4DA5-4284-BD3A-AC851E2360CE}" dt="2020-09-20T21:05:47.810" v="22965"/>
          <ac:spMkLst>
            <pc:docMk/>
            <pc:sldMk cId="2271064142" sldId="283"/>
            <ac:spMk id="52" creationId="{7DB33E54-28B6-4EE9-B48F-AF445C2A2491}"/>
          </ac:spMkLst>
        </pc:spChg>
        <pc:spChg chg="add del mod">
          <ac:chgData name="Deborah Trent" userId="b65beb1a079124ba" providerId="LiveId" clId="{ECBD7D23-4DA5-4284-BD3A-AC851E2360CE}" dt="2020-09-20T21:05:47.810" v="22965"/>
          <ac:spMkLst>
            <pc:docMk/>
            <pc:sldMk cId="2271064142" sldId="283"/>
            <ac:spMk id="53" creationId="{E355E85C-4251-4298-8772-E752B3A9ECBF}"/>
          </ac:spMkLst>
        </pc:spChg>
        <pc:spChg chg="add del mod">
          <ac:chgData name="Deborah Trent" userId="b65beb1a079124ba" providerId="LiveId" clId="{ECBD7D23-4DA5-4284-BD3A-AC851E2360CE}" dt="2020-09-20T21:05:47.810" v="22965"/>
          <ac:spMkLst>
            <pc:docMk/>
            <pc:sldMk cId="2271064142" sldId="283"/>
            <ac:spMk id="54" creationId="{410E3561-DA9E-45A0-A7D9-F6128C18009F}"/>
          </ac:spMkLst>
        </pc:spChg>
        <pc:spChg chg="add del mod">
          <ac:chgData name="Deborah Trent" userId="b65beb1a079124ba" providerId="LiveId" clId="{ECBD7D23-4DA5-4284-BD3A-AC851E2360CE}" dt="2020-09-20T21:05:47.810" v="22965"/>
          <ac:spMkLst>
            <pc:docMk/>
            <pc:sldMk cId="2271064142" sldId="283"/>
            <ac:spMk id="55" creationId="{3D807760-8FE3-446B-BCB7-F9F1688712C3}"/>
          </ac:spMkLst>
        </pc:spChg>
        <pc:spChg chg="add del mod">
          <ac:chgData name="Deborah Trent" userId="b65beb1a079124ba" providerId="LiveId" clId="{ECBD7D23-4DA5-4284-BD3A-AC851E2360CE}" dt="2020-09-20T21:05:47.810" v="22965"/>
          <ac:spMkLst>
            <pc:docMk/>
            <pc:sldMk cId="2271064142" sldId="283"/>
            <ac:spMk id="56" creationId="{83A9399E-78E9-41F1-967D-00BDD06F8A7C}"/>
          </ac:spMkLst>
        </pc:spChg>
        <pc:spChg chg="add del mod">
          <ac:chgData name="Deborah Trent" userId="b65beb1a079124ba" providerId="LiveId" clId="{ECBD7D23-4DA5-4284-BD3A-AC851E2360CE}" dt="2020-09-20T21:05:47.810" v="22965"/>
          <ac:spMkLst>
            <pc:docMk/>
            <pc:sldMk cId="2271064142" sldId="283"/>
            <ac:spMk id="57" creationId="{4FE8A3EB-BE1C-492C-8807-8A0897C712EE}"/>
          </ac:spMkLst>
        </pc:spChg>
        <pc:spChg chg="add del mod">
          <ac:chgData name="Deborah Trent" userId="b65beb1a079124ba" providerId="LiveId" clId="{ECBD7D23-4DA5-4284-BD3A-AC851E2360CE}" dt="2020-09-20T21:05:47.810" v="22965"/>
          <ac:spMkLst>
            <pc:docMk/>
            <pc:sldMk cId="2271064142" sldId="283"/>
            <ac:spMk id="58" creationId="{CDE9FD96-05E1-4430-8FF8-AF2984121DA8}"/>
          </ac:spMkLst>
        </pc:spChg>
        <pc:spChg chg="add del mod">
          <ac:chgData name="Deborah Trent" userId="b65beb1a079124ba" providerId="LiveId" clId="{ECBD7D23-4DA5-4284-BD3A-AC851E2360CE}" dt="2020-09-20T21:05:47.810" v="22965"/>
          <ac:spMkLst>
            <pc:docMk/>
            <pc:sldMk cId="2271064142" sldId="283"/>
            <ac:spMk id="59" creationId="{8C97411C-484E-4A3F-8EA8-880C7E5B5C7B}"/>
          </ac:spMkLst>
        </pc:spChg>
        <pc:spChg chg="add del mod">
          <ac:chgData name="Deborah Trent" userId="b65beb1a079124ba" providerId="LiveId" clId="{ECBD7D23-4DA5-4284-BD3A-AC851E2360CE}" dt="2020-09-20T21:05:47.810" v="22965"/>
          <ac:spMkLst>
            <pc:docMk/>
            <pc:sldMk cId="2271064142" sldId="283"/>
            <ac:spMk id="60" creationId="{9B4E2228-2D25-49CE-AE6A-B724D5C6341B}"/>
          </ac:spMkLst>
        </pc:spChg>
        <pc:spChg chg="add del mod">
          <ac:chgData name="Deborah Trent" userId="b65beb1a079124ba" providerId="LiveId" clId="{ECBD7D23-4DA5-4284-BD3A-AC851E2360CE}" dt="2020-09-20T21:05:47.810" v="22965"/>
          <ac:spMkLst>
            <pc:docMk/>
            <pc:sldMk cId="2271064142" sldId="283"/>
            <ac:spMk id="61" creationId="{98751E4E-797D-40CB-A0B0-DADE53BB30F9}"/>
          </ac:spMkLst>
        </pc:spChg>
        <pc:spChg chg="add del mod">
          <ac:chgData name="Deborah Trent" userId="b65beb1a079124ba" providerId="LiveId" clId="{ECBD7D23-4DA5-4284-BD3A-AC851E2360CE}" dt="2020-09-20T21:05:47.810" v="22965"/>
          <ac:spMkLst>
            <pc:docMk/>
            <pc:sldMk cId="2271064142" sldId="283"/>
            <ac:spMk id="62" creationId="{0751E4BC-64BB-4FF1-89ED-56D6B75D6AE1}"/>
          </ac:spMkLst>
        </pc:spChg>
        <pc:spChg chg="add del mod">
          <ac:chgData name="Deborah Trent" userId="b65beb1a079124ba" providerId="LiveId" clId="{ECBD7D23-4DA5-4284-BD3A-AC851E2360CE}" dt="2020-09-20T21:05:47.810" v="22965"/>
          <ac:spMkLst>
            <pc:docMk/>
            <pc:sldMk cId="2271064142" sldId="283"/>
            <ac:spMk id="63" creationId="{45C225B9-8DFF-4BB0-A97D-26446170233D}"/>
          </ac:spMkLst>
        </pc:spChg>
        <pc:spChg chg="add del mod">
          <ac:chgData name="Deborah Trent" userId="b65beb1a079124ba" providerId="LiveId" clId="{ECBD7D23-4DA5-4284-BD3A-AC851E2360CE}" dt="2020-09-20T21:05:47.810" v="22965"/>
          <ac:spMkLst>
            <pc:docMk/>
            <pc:sldMk cId="2271064142" sldId="283"/>
            <ac:spMk id="64" creationId="{038B1D45-BB52-473F-B40E-DF40B997C880}"/>
          </ac:spMkLst>
        </pc:spChg>
        <pc:spChg chg="add del mod">
          <ac:chgData name="Deborah Trent" userId="b65beb1a079124ba" providerId="LiveId" clId="{ECBD7D23-4DA5-4284-BD3A-AC851E2360CE}" dt="2020-09-20T21:05:47.810" v="22965"/>
          <ac:spMkLst>
            <pc:docMk/>
            <pc:sldMk cId="2271064142" sldId="283"/>
            <ac:spMk id="65" creationId="{FDDE4AAF-A2A9-4568-AABC-56458D41DA7B}"/>
          </ac:spMkLst>
        </pc:spChg>
        <pc:spChg chg="add del mod">
          <ac:chgData name="Deborah Trent" userId="b65beb1a079124ba" providerId="LiveId" clId="{ECBD7D23-4DA5-4284-BD3A-AC851E2360CE}" dt="2020-09-20T21:05:47.810" v="22965"/>
          <ac:spMkLst>
            <pc:docMk/>
            <pc:sldMk cId="2271064142" sldId="283"/>
            <ac:spMk id="66" creationId="{38FA47AA-220E-4A65-A7A2-40E63D1B99FB}"/>
          </ac:spMkLst>
        </pc:spChg>
        <pc:spChg chg="add del mod">
          <ac:chgData name="Deborah Trent" userId="b65beb1a079124ba" providerId="LiveId" clId="{ECBD7D23-4DA5-4284-BD3A-AC851E2360CE}" dt="2020-09-20T21:05:47.810" v="22965"/>
          <ac:spMkLst>
            <pc:docMk/>
            <pc:sldMk cId="2271064142" sldId="283"/>
            <ac:spMk id="67" creationId="{D581AA01-4BEC-4369-8C34-3795ED6FEA90}"/>
          </ac:spMkLst>
        </pc:spChg>
        <pc:spChg chg="add del mod">
          <ac:chgData name="Deborah Trent" userId="b65beb1a079124ba" providerId="LiveId" clId="{ECBD7D23-4DA5-4284-BD3A-AC851E2360CE}" dt="2020-09-20T21:05:47.810" v="22965"/>
          <ac:spMkLst>
            <pc:docMk/>
            <pc:sldMk cId="2271064142" sldId="283"/>
            <ac:spMk id="68" creationId="{95022F66-3AB7-4DC2-9BEF-2E4D7EBB344A}"/>
          </ac:spMkLst>
        </pc:spChg>
        <pc:spChg chg="add del mod">
          <ac:chgData name="Deborah Trent" userId="b65beb1a079124ba" providerId="LiveId" clId="{ECBD7D23-4DA5-4284-BD3A-AC851E2360CE}" dt="2020-09-20T21:05:47.810" v="22965"/>
          <ac:spMkLst>
            <pc:docMk/>
            <pc:sldMk cId="2271064142" sldId="283"/>
            <ac:spMk id="69" creationId="{D0A39D34-17B8-4532-A04C-078BA055BBBA}"/>
          </ac:spMkLst>
        </pc:spChg>
        <pc:spChg chg="add del mod">
          <ac:chgData name="Deborah Trent" userId="b65beb1a079124ba" providerId="LiveId" clId="{ECBD7D23-4DA5-4284-BD3A-AC851E2360CE}" dt="2020-09-20T21:05:47.810" v="22965"/>
          <ac:spMkLst>
            <pc:docMk/>
            <pc:sldMk cId="2271064142" sldId="283"/>
            <ac:spMk id="70" creationId="{96716C5A-F9B4-4C37-9F15-208CCCABA7DB}"/>
          </ac:spMkLst>
        </pc:spChg>
        <pc:spChg chg="add del mod">
          <ac:chgData name="Deborah Trent" userId="b65beb1a079124ba" providerId="LiveId" clId="{ECBD7D23-4DA5-4284-BD3A-AC851E2360CE}" dt="2020-09-20T21:05:47.810" v="22965"/>
          <ac:spMkLst>
            <pc:docMk/>
            <pc:sldMk cId="2271064142" sldId="283"/>
            <ac:spMk id="71" creationId="{0CED3E6A-D5FC-4AAF-A5EF-6D2B2E52C026}"/>
          </ac:spMkLst>
        </pc:spChg>
        <pc:spChg chg="add del mod">
          <ac:chgData name="Deborah Trent" userId="b65beb1a079124ba" providerId="LiveId" clId="{ECBD7D23-4DA5-4284-BD3A-AC851E2360CE}" dt="2020-09-20T21:05:47.810" v="22965"/>
          <ac:spMkLst>
            <pc:docMk/>
            <pc:sldMk cId="2271064142" sldId="283"/>
            <ac:spMk id="72" creationId="{D2F95875-49E9-40DC-8A41-4DAF38C6F49A}"/>
          </ac:spMkLst>
        </pc:spChg>
        <pc:spChg chg="add del mod">
          <ac:chgData name="Deborah Trent" userId="b65beb1a079124ba" providerId="LiveId" clId="{ECBD7D23-4DA5-4284-BD3A-AC851E2360CE}" dt="2020-09-20T21:05:47.810" v="22965"/>
          <ac:spMkLst>
            <pc:docMk/>
            <pc:sldMk cId="2271064142" sldId="283"/>
            <ac:spMk id="73" creationId="{D95590E2-66DF-44D3-81F4-A798A49C71D2}"/>
          </ac:spMkLst>
        </pc:spChg>
        <pc:spChg chg="add del mod">
          <ac:chgData name="Deborah Trent" userId="b65beb1a079124ba" providerId="LiveId" clId="{ECBD7D23-4DA5-4284-BD3A-AC851E2360CE}" dt="2020-09-20T21:05:47.810" v="22965"/>
          <ac:spMkLst>
            <pc:docMk/>
            <pc:sldMk cId="2271064142" sldId="283"/>
            <ac:spMk id="74" creationId="{FF29EECE-1FDF-4F2B-9749-A5480BCAF695}"/>
          </ac:spMkLst>
        </pc:spChg>
        <pc:spChg chg="add del mod">
          <ac:chgData name="Deborah Trent" userId="b65beb1a079124ba" providerId="LiveId" clId="{ECBD7D23-4DA5-4284-BD3A-AC851E2360CE}" dt="2020-09-20T21:05:47.810" v="22965"/>
          <ac:spMkLst>
            <pc:docMk/>
            <pc:sldMk cId="2271064142" sldId="283"/>
            <ac:spMk id="75" creationId="{BBE81A59-9F89-4E30-AA26-D9C5FACCC463}"/>
          </ac:spMkLst>
        </pc:spChg>
        <pc:spChg chg="add del mod">
          <ac:chgData name="Deborah Trent" userId="b65beb1a079124ba" providerId="LiveId" clId="{ECBD7D23-4DA5-4284-BD3A-AC851E2360CE}" dt="2020-09-20T21:05:47.810" v="22965"/>
          <ac:spMkLst>
            <pc:docMk/>
            <pc:sldMk cId="2271064142" sldId="283"/>
            <ac:spMk id="76" creationId="{48B59AD0-974D-4216-8FDB-E152F0DD31FA}"/>
          </ac:spMkLst>
        </pc:spChg>
        <pc:spChg chg="add del mod">
          <ac:chgData name="Deborah Trent" userId="b65beb1a079124ba" providerId="LiveId" clId="{ECBD7D23-4DA5-4284-BD3A-AC851E2360CE}" dt="2020-09-20T21:05:47.810" v="22965"/>
          <ac:spMkLst>
            <pc:docMk/>
            <pc:sldMk cId="2271064142" sldId="283"/>
            <ac:spMk id="77" creationId="{0405C291-17FC-4CAB-85F8-0C951FE75C9D}"/>
          </ac:spMkLst>
        </pc:spChg>
        <pc:spChg chg="add del mod">
          <ac:chgData name="Deborah Trent" userId="b65beb1a079124ba" providerId="LiveId" clId="{ECBD7D23-4DA5-4284-BD3A-AC851E2360CE}" dt="2020-09-20T21:05:47.810" v="22965"/>
          <ac:spMkLst>
            <pc:docMk/>
            <pc:sldMk cId="2271064142" sldId="283"/>
            <ac:spMk id="78" creationId="{39761E4B-8523-47CF-9DD8-4B0984988584}"/>
          </ac:spMkLst>
        </pc:spChg>
        <pc:spChg chg="add del mod">
          <ac:chgData name="Deborah Trent" userId="b65beb1a079124ba" providerId="LiveId" clId="{ECBD7D23-4DA5-4284-BD3A-AC851E2360CE}" dt="2020-09-20T21:05:47.810" v="22965"/>
          <ac:spMkLst>
            <pc:docMk/>
            <pc:sldMk cId="2271064142" sldId="283"/>
            <ac:spMk id="79" creationId="{0EA9D96A-DBB4-442D-9CC5-AB3FE1EE33AC}"/>
          </ac:spMkLst>
        </pc:spChg>
        <pc:spChg chg="add del mod">
          <ac:chgData name="Deborah Trent" userId="b65beb1a079124ba" providerId="LiveId" clId="{ECBD7D23-4DA5-4284-BD3A-AC851E2360CE}" dt="2020-09-20T21:05:47.810" v="22965"/>
          <ac:spMkLst>
            <pc:docMk/>
            <pc:sldMk cId="2271064142" sldId="283"/>
            <ac:spMk id="80" creationId="{C1EE7031-05DC-4DBE-A187-286906A94A84}"/>
          </ac:spMkLst>
        </pc:spChg>
        <pc:spChg chg="add del mod">
          <ac:chgData name="Deborah Trent" userId="b65beb1a079124ba" providerId="LiveId" clId="{ECBD7D23-4DA5-4284-BD3A-AC851E2360CE}" dt="2020-09-20T21:05:47.810" v="22965"/>
          <ac:spMkLst>
            <pc:docMk/>
            <pc:sldMk cId="2271064142" sldId="283"/>
            <ac:spMk id="81" creationId="{769CFF6D-400B-4513-8A69-DD34DB3F9409}"/>
          </ac:spMkLst>
        </pc:spChg>
        <pc:spChg chg="add del mod">
          <ac:chgData name="Deborah Trent" userId="b65beb1a079124ba" providerId="LiveId" clId="{ECBD7D23-4DA5-4284-BD3A-AC851E2360CE}" dt="2020-09-20T21:05:47.810" v="22965"/>
          <ac:spMkLst>
            <pc:docMk/>
            <pc:sldMk cId="2271064142" sldId="283"/>
            <ac:spMk id="82" creationId="{EBF6BA5B-C749-4CBF-A27B-E0CFDC28C918}"/>
          </ac:spMkLst>
        </pc:spChg>
        <pc:spChg chg="add del mod">
          <ac:chgData name="Deborah Trent" userId="b65beb1a079124ba" providerId="LiveId" clId="{ECBD7D23-4DA5-4284-BD3A-AC851E2360CE}" dt="2020-09-20T21:05:47.810" v="22965"/>
          <ac:spMkLst>
            <pc:docMk/>
            <pc:sldMk cId="2271064142" sldId="283"/>
            <ac:spMk id="83" creationId="{D1F338B7-010F-4401-BD59-D07C76F8D35B}"/>
          </ac:spMkLst>
        </pc:spChg>
        <pc:spChg chg="add del mod">
          <ac:chgData name="Deborah Trent" userId="b65beb1a079124ba" providerId="LiveId" clId="{ECBD7D23-4DA5-4284-BD3A-AC851E2360CE}" dt="2020-09-20T21:05:47.810" v="22965"/>
          <ac:spMkLst>
            <pc:docMk/>
            <pc:sldMk cId="2271064142" sldId="283"/>
            <ac:spMk id="84" creationId="{101510F5-2128-470A-9BBF-60A57166B141}"/>
          </ac:spMkLst>
        </pc:spChg>
        <pc:spChg chg="add del mod">
          <ac:chgData name="Deborah Trent" userId="b65beb1a079124ba" providerId="LiveId" clId="{ECBD7D23-4DA5-4284-BD3A-AC851E2360CE}" dt="2020-09-20T21:05:47.810" v="22965"/>
          <ac:spMkLst>
            <pc:docMk/>
            <pc:sldMk cId="2271064142" sldId="283"/>
            <ac:spMk id="85" creationId="{6B53D36A-E9D8-4ED7-9A83-24F665DB048E}"/>
          </ac:spMkLst>
        </pc:spChg>
        <pc:spChg chg="add del mod">
          <ac:chgData name="Deborah Trent" userId="b65beb1a079124ba" providerId="LiveId" clId="{ECBD7D23-4DA5-4284-BD3A-AC851E2360CE}" dt="2020-09-20T21:05:47.810" v="22965"/>
          <ac:spMkLst>
            <pc:docMk/>
            <pc:sldMk cId="2271064142" sldId="283"/>
            <ac:spMk id="86" creationId="{334848A7-84BA-4B50-A340-38C39B760288}"/>
          </ac:spMkLst>
        </pc:spChg>
        <pc:spChg chg="add del mod">
          <ac:chgData name="Deborah Trent" userId="b65beb1a079124ba" providerId="LiveId" clId="{ECBD7D23-4DA5-4284-BD3A-AC851E2360CE}" dt="2020-09-20T21:05:47.810" v="22965"/>
          <ac:spMkLst>
            <pc:docMk/>
            <pc:sldMk cId="2271064142" sldId="283"/>
            <ac:spMk id="87" creationId="{687650A9-F593-4C8A-BC5B-7D77D20831A4}"/>
          </ac:spMkLst>
        </pc:spChg>
        <pc:spChg chg="add del mod">
          <ac:chgData name="Deborah Trent" userId="b65beb1a079124ba" providerId="LiveId" clId="{ECBD7D23-4DA5-4284-BD3A-AC851E2360CE}" dt="2020-09-20T21:05:47.810" v="22965"/>
          <ac:spMkLst>
            <pc:docMk/>
            <pc:sldMk cId="2271064142" sldId="283"/>
            <ac:spMk id="88" creationId="{04B2AABE-1CBE-4682-B254-956C809903DF}"/>
          </ac:spMkLst>
        </pc:spChg>
        <pc:spChg chg="add del mod">
          <ac:chgData name="Deborah Trent" userId="b65beb1a079124ba" providerId="LiveId" clId="{ECBD7D23-4DA5-4284-BD3A-AC851E2360CE}" dt="2020-09-20T21:05:47.810" v="22965"/>
          <ac:spMkLst>
            <pc:docMk/>
            <pc:sldMk cId="2271064142" sldId="283"/>
            <ac:spMk id="89" creationId="{3E6581C7-CB18-4429-8126-D5BD0D0974C0}"/>
          </ac:spMkLst>
        </pc:spChg>
        <pc:spChg chg="add del mod">
          <ac:chgData name="Deborah Trent" userId="b65beb1a079124ba" providerId="LiveId" clId="{ECBD7D23-4DA5-4284-BD3A-AC851E2360CE}" dt="2020-09-20T21:05:47.810" v="22965"/>
          <ac:spMkLst>
            <pc:docMk/>
            <pc:sldMk cId="2271064142" sldId="283"/>
            <ac:spMk id="90" creationId="{5E9D4E0F-7EC3-4A36-837B-2754CB4D0B24}"/>
          </ac:spMkLst>
        </pc:spChg>
        <pc:spChg chg="add del mod">
          <ac:chgData name="Deborah Trent" userId="b65beb1a079124ba" providerId="LiveId" clId="{ECBD7D23-4DA5-4284-BD3A-AC851E2360CE}" dt="2020-09-20T21:05:47.810" v="22965"/>
          <ac:spMkLst>
            <pc:docMk/>
            <pc:sldMk cId="2271064142" sldId="283"/>
            <ac:spMk id="91" creationId="{48CF1312-F604-49DF-A804-E73B55616916}"/>
          </ac:spMkLst>
        </pc:spChg>
        <pc:spChg chg="add del mod">
          <ac:chgData name="Deborah Trent" userId="b65beb1a079124ba" providerId="LiveId" clId="{ECBD7D23-4DA5-4284-BD3A-AC851E2360CE}" dt="2020-09-20T21:05:47.810" v="22965"/>
          <ac:spMkLst>
            <pc:docMk/>
            <pc:sldMk cId="2271064142" sldId="283"/>
            <ac:spMk id="92" creationId="{1CBC158D-A8AA-4219-8BD5-72D0C25831F2}"/>
          </ac:spMkLst>
        </pc:spChg>
        <pc:spChg chg="add del mod">
          <ac:chgData name="Deborah Trent" userId="b65beb1a079124ba" providerId="LiveId" clId="{ECBD7D23-4DA5-4284-BD3A-AC851E2360CE}" dt="2020-09-20T21:08:47.276" v="22967"/>
          <ac:spMkLst>
            <pc:docMk/>
            <pc:sldMk cId="2271064142" sldId="283"/>
            <ac:spMk id="94" creationId="{7831DCF9-44B1-41E4-A8EC-F61797180906}"/>
          </ac:spMkLst>
        </pc:spChg>
        <pc:spChg chg="add del mod">
          <ac:chgData name="Deborah Trent" userId="b65beb1a079124ba" providerId="LiveId" clId="{ECBD7D23-4DA5-4284-BD3A-AC851E2360CE}" dt="2020-09-20T21:08:47.276" v="22967"/>
          <ac:spMkLst>
            <pc:docMk/>
            <pc:sldMk cId="2271064142" sldId="283"/>
            <ac:spMk id="95" creationId="{B05130EC-00BF-40A5-966E-5339971B8D4E}"/>
          </ac:spMkLst>
        </pc:spChg>
        <pc:spChg chg="add del mod">
          <ac:chgData name="Deborah Trent" userId="b65beb1a079124ba" providerId="LiveId" clId="{ECBD7D23-4DA5-4284-BD3A-AC851E2360CE}" dt="2020-09-20T21:08:47.276" v="22967"/>
          <ac:spMkLst>
            <pc:docMk/>
            <pc:sldMk cId="2271064142" sldId="283"/>
            <ac:spMk id="96" creationId="{D15BC6A3-EF61-4403-BD51-7FB8D786D1E7}"/>
          </ac:spMkLst>
        </pc:spChg>
        <pc:spChg chg="add del mod">
          <ac:chgData name="Deborah Trent" userId="b65beb1a079124ba" providerId="LiveId" clId="{ECBD7D23-4DA5-4284-BD3A-AC851E2360CE}" dt="2020-09-20T21:08:47.276" v="22967"/>
          <ac:spMkLst>
            <pc:docMk/>
            <pc:sldMk cId="2271064142" sldId="283"/>
            <ac:spMk id="97" creationId="{83FA9DE8-1830-4B1D-BA48-439BE270C2AF}"/>
          </ac:spMkLst>
        </pc:spChg>
        <pc:spChg chg="add del mod">
          <ac:chgData name="Deborah Trent" userId="b65beb1a079124ba" providerId="LiveId" clId="{ECBD7D23-4DA5-4284-BD3A-AC851E2360CE}" dt="2020-09-20T21:08:47.276" v="22967"/>
          <ac:spMkLst>
            <pc:docMk/>
            <pc:sldMk cId="2271064142" sldId="283"/>
            <ac:spMk id="98" creationId="{10C42726-DE76-4FF2-89D4-AE27DD333625}"/>
          </ac:spMkLst>
        </pc:spChg>
        <pc:spChg chg="add del mod">
          <ac:chgData name="Deborah Trent" userId="b65beb1a079124ba" providerId="LiveId" clId="{ECBD7D23-4DA5-4284-BD3A-AC851E2360CE}" dt="2020-09-20T21:08:47.276" v="22967"/>
          <ac:spMkLst>
            <pc:docMk/>
            <pc:sldMk cId="2271064142" sldId="283"/>
            <ac:spMk id="99" creationId="{BFC56BB0-487B-45ED-9E49-329708EC1A17}"/>
          </ac:spMkLst>
        </pc:spChg>
        <pc:spChg chg="add del mod">
          <ac:chgData name="Deborah Trent" userId="b65beb1a079124ba" providerId="LiveId" clId="{ECBD7D23-4DA5-4284-BD3A-AC851E2360CE}" dt="2020-09-20T21:08:47.276" v="22967"/>
          <ac:spMkLst>
            <pc:docMk/>
            <pc:sldMk cId="2271064142" sldId="283"/>
            <ac:spMk id="100" creationId="{FBC2A53E-A4DC-4B66-A929-BBC32685A49F}"/>
          </ac:spMkLst>
        </pc:spChg>
        <pc:spChg chg="add del mod">
          <ac:chgData name="Deborah Trent" userId="b65beb1a079124ba" providerId="LiveId" clId="{ECBD7D23-4DA5-4284-BD3A-AC851E2360CE}" dt="2020-09-20T21:08:47.276" v="22967"/>
          <ac:spMkLst>
            <pc:docMk/>
            <pc:sldMk cId="2271064142" sldId="283"/>
            <ac:spMk id="101" creationId="{1BA3557A-5F39-421B-A12B-25DE82476986}"/>
          </ac:spMkLst>
        </pc:spChg>
        <pc:spChg chg="add del mod">
          <ac:chgData name="Deborah Trent" userId="b65beb1a079124ba" providerId="LiveId" clId="{ECBD7D23-4DA5-4284-BD3A-AC851E2360CE}" dt="2020-09-20T21:08:47.276" v="22967"/>
          <ac:spMkLst>
            <pc:docMk/>
            <pc:sldMk cId="2271064142" sldId="283"/>
            <ac:spMk id="102" creationId="{F6746D0C-4A78-4925-97D1-70A52ECFB11C}"/>
          </ac:spMkLst>
        </pc:spChg>
        <pc:spChg chg="add del mod">
          <ac:chgData name="Deborah Trent" userId="b65beb1a079124ba" providerId="LiveId" clId="{ECBD7D23-4DA5-4284-BD3A-AC851E2360CE}" dt="2020-09-20T21:08:47.276" v="22967"/>
          <ac:spMkLst>
            <pc:docMk/>
            <pc:sldMk cId="2271064142" sldId="283"/>
            <ac:spMk id="103" creationId="{2211A283-4C06-43D5-B80C-5965D413D2AD}"/>
          </ac:spMkLst>
        </pc:spChg>
        <pc:spChg chg="add del mod">
          <ac:chgData name="Deborah Trent" userId="b65beb1a079124ba" providerId="LiveId" clId="{ECBD7D23-4DA5-4284-BD3A-AC851E2360CE}" dt="2020-09-20T21:08:47.276" v="22967"/>
          <ac:spMkLst>
            <pc:docMk/>
            <pc:sldMk cId="2271064142" sldId="283"/>
            <ac:spMk id="104" creationId="{144FB9BB-A268-487E-B4C8-3F8BFD0371D0}"/>
          </ac:spMkLst>
        </pc:spChg>
        <pc:spChg chg="add del mod">
          <ac:chgData name="Deborah Trent" userId="b65beb1a079124ba" providerId="LiveId" clId="{ECBD7D23-4DA5-4284-BD3A-AC851E2360CE}" dt="2020-09-20T21:08:47.276" v="22967"/>
          <ac:spMkLst>
            <pc:docMk/>
            <pc:sldMk cId="2271064142" sldId="283"/>
            <ac:spMk id="105" creationId="{3FD77227-F968-4427-8F36-471B3F34D6C5}"/>
          </ac:spMkLst>
        </pc:spChg>
        <pc:spChg chg="add del mod">
          <ac:chgData name="Deborah Trent" userId="b65beb1a079124ba" providerId="LiveId" clId="{ECBD7D23-4DA5-4284-BD3A-AC851E2360CE}" dt="2020-09-20T21:08:47.276" v="22967"/>
          <ac:spMkLst>
            <pc:docMk/>
            <pc:sldMk cId="2271064142" sldId="283"/>
            <ac:spMk id="106" creationId="{7DF57853-788F-4582-A9A7-05472FDCA96A}"/>
          </ac:spMkLst>
        </pc:spChg>
        <pc:spChg chg="add del mod">
          <ac:chgData name="Deborah Trent" userId="b65beb1a079124ba" providerId="LiveId" clId="{ECBD7D23-4DA5-4284-BD3A-AC851E2360CE}" dt="2020-09-20T21:08:47.276" v="22967"/>
          <ac:spMkLst>
            <pc:docMk/>
            <pc:sldMk cId="2271064142" sldId="283"/>
            <ac:spMk id="107" creationId="{FE142433-1417-465E-BB90-98E7B86B184F}"/>
          </ac:spMkLst>
        </pc:spChg>
        <pc:spChg chg="add del mod">
          <ac:chgData name="Deborah Trent" userId="b65beb1a079124ba" providerId="LiveId" clId="{ECBD7D23-4DA5-4284-BD3A-AC851E2360CE}" dt="2020-09-20T21:08:47.276" v="22967"/>
          <ac:spMkLst>
            <pc:docMk/>
            <pc:sldMk cId="2271064142" sldId="283"/>
            <ac:spMk id="108" creationId="{7B9008A7-77A4-4EB2-AFEC-6E6E2B171B03}"/>
          </ac:spMkLst>
        </pc:spChg>
        <pc:spChg chg="add del mod">
          <ac:chgData name="Deborah Trent" userId="b65beb1a079124ba" providerId="LiveId" clId="{ECBD7D23-4DA5-4284-BD3A-AC851E2360CE}" dt="2020-09-20T21:08:47.276" v="22967"/>
          <ac:spMkLst>
            <pc:docMk/>
            <pc:sldMk cId="2271064142" sldId="283"/>
            <ac:spMk id="109" creationId="{6D535F2D-DE58-49D4-99D2-0E3F0B9545F6}"/>
          </ac:spMkLst>
        </pc:spChg>
        <pc:spChg chg="add del mod">
          <ac:chgData name="Deborah Trent" userId="b65beb1a079124ba" providerId="LiveId" clId="{ECBD7D23-4DA5-4284-BD3A-AC851E2360CE}" dt="2020-09-20T21:08:47.276" v="22967"/>
          <ac:spMkLst>
            <pc:docMk/>
            <pc:sldMk cId="2271064142" sldId="283"/>
            <ac:spMk id="110" creationId="{389DD173-3D6E-49BF-A254-62C6C039496C}"/>
          </ac:spMkLst>
        </pc:spChg>
        <pc:spChg chg="add del mod">
          <ac:chgData name="Deborah Trent" userId="b65beb1a079124ba" providerId="LiveId" clId="{ECBD7D23-4DA5-4284-BD3A-AC851E2360CE}" dt="2020-09-20T21:08:47.276" v="22967"/>
          <ac:spMkLst>
            <pc:docMk/>
            <pc:sldMk cId="2271064142" sldId="283"/>
            <ac:spMk id="111" creationId="{F15B0E9A-FC50-4CF3-AA2E-BBC438D4950C}"/>
          </ac:spMkLst>
        </pc:spChg>
        <pc:spChg chg="add del mod">
          <ac:chgData name="Deborah Trent" userId="b65beb1a079124ba" providerId="LiveId" clId="{ECBD7D23-4DA5-4284-BD3A-AC851E2360CE}" dt="2020-09-20T21:08:47.276" v="22967"/>
          <ac:spMkLst>
            <pc:docMk/>
            <pc:sldMk cId="2271064142" sldId="283"/>
            <ac:spMk id="112" creationId="{23317356-5F5B-4AD3-908D-3AC94392DEC7}"/>
          </ac:spMkLst>
        </pc:spChg>
        <pc:spChg chg="add del mod">
          <ac:chgData name="Deborah Trent" userId="b65beb1a079124ba" providerId="LiveId" clId="{ECBD7D23-4DA5-4284-BD3A-AC851E2360CE}" dt="2020-09-20T21:08:47.276" v="22967"/>
          <ac:spMkLst>
            <pc:docMk/>
            <pc:sldMk cId="2271064142" sldId="283"/>
            <ac:spMk id="113" creationId="{A4534E7D-FB68-4A07-8EA3-4045B667C0AB}"/>
          </ac:spMkLst>
        </pc:spChg>
        <pc:spChg chg="add del mod">
          <ac:chgData name="Deborah Trent" userId="b65beb1a079124ba" providerId="LiveId" clId="{ECBD7D23-4DA5-4284-BD3A-AC851E2360CE}" dt="2020-09-20T21:08:47.276" v="22967"/>
          <ac:spMkLst>
            <pc:docMk/>
            <pc:sldMk cId="2271064142" sldId="283"/>
            <ac:spMk id="114" creationId="{1C683E0F-B942-4F88-A747-C804EB2CF714}"/>
          </ac:spMkLst>
        </pc:spChg>
        <pc:spChg chg="add del mod">
          <ac:chgData name="Deborah Trent" userId="b65beb1a079124ba" providerId="LiveId" clId="{ECBD7D23-4DA5-4284-BD3A-AC851E2360CE}" dt="2020-09-20T21:08:47.276" v="22967"/>
          <ac:spMkLst>
            <pc:docMk/>
            <pc:sldMk cId="2271064142" sldId="283"/>
            <ac:spMk id="115" creationId="{FB5BD29C-1E8C-40C9-9F48-4C3025777F46}"/>
          </ac:spMkLst>
        </pc:spChg>
        <pc:spChg chg="add del mod">
          <ac:chgData name="Deborah Trent" userId="b65beb1a079124ba" providerId="LiveId" clId="{ECBD7D23-4DA5-4284-BD3A-AC851E2360CE}" dt="2020-09-20T21:08:47.276" v="22967"/>
          <ac:spMkLst>
            <pc:docMk/>
            <pc:sldMk cId="2271064142" sldId="283"/>
            <ac:spMk id="116" creationId="{3E9BDD01-B0BA-461C-B368-590A8C70B342}"/>
          </ac:spMkLst>
        </pc:spChg>
        <pc:spChg chg="add del mod">
          <ac:chgData name="Deborah Trent" userId="b65beb1a079124ba" providerId="LiveId" clId="{ECBD7D23-4DA5-4284-BD3A-AC851E2360CE}" dt="2020-09-20T21:08:47.276" v="22967"/>
          <ac:spMkLst>
            <pc:docMk/>
            <pc:sldMk cId="2271064142" sldId="283"/>
            <ac:spMk id="117" creationId="{C7D0A6E5-2FAE-47AA-ABBC-19C5500765FC}"/>
          </ac:spMkLst>
        </pc:spChg>
        <pc:spChg chg="add del mod">
          <ac:chgData name="Deborah Trent" userId="b65beb1a079124ba" providerId="LiveId" clId="{ECBD7D23-4DA5-4284-BD3A-AC851E2360CE}" dt="2020-09-20T21:08:47.276" v="22967"/>
          <ac:spMkLst>
            <pc:docMk/>
            <pc:sldMk cId="2271064142" sldId="283"/>
            <ac:spMk id="118" creationId="{D07DD763-9304-4F38-92FD-8C473C3F9FAC}"/>
          </ac:spMkLst>
        </pc:spChg>
        <pc:spChg chg="add del mod">
          <ac:chgData name="Deborah Trent" userId="b65beb1a079124ba" providerId="LiveId" clId="{ECBD7D23-4DA5-4284-BD3A-AC851E2360CE}" dt="2020-09-20T21:08:47.276" v="22967"/>
          <ac:spMkLst>
            <pc:docMk/>
            <pc:sldMk cId="2271064142" sldId="283"/>
            <ac:spMk id="119" creationId="{8A279861-E51F-4F16-9CB5-4D5FAC4B0FBE}"/>
          </ac:spMkLst>
        </pc:spChg>
        <pc:spChg chg="add del mod">
          <ac:chgData name="Deborah Trent" userId="b65beb1a079124ba" providerId="LiveId" clId="{ECBD7D23-4DA5-4284-BD3A-AC851E2360CE}" dt="2020-09-20T21:08:47.276" v="22967"/>
          <ac:spMkLst>
            <pc:docMk/>
            <pc:sldMk cId="2271064142" sldId="283"/>
            <ac:spMk id="120" creationId="{94EFADE0-C1A3-4013-A3B0-70AFF76090AD}"/>
          </ac:spMkLst>
        </pc:spChg>
        <pc:spChg chg="add del mod">
          <ac:chgData name="Deborah Trent" userId="b65beb1a079124ba" providerId="LiveId" clId="{ECBD7D23-4DA5-4284-BD3A-AC851E2360CE}" dt="2020-09-20T21:08:47.276" v="22967"/>
          <ac:spMkLst>
            <pc:docMk/>
            <pc:sldMk cId="2271064142" sldId="283"/>
            <ac:spMk id="121" creationId="{4981E06B-8FD8-4681-8BA8-58981CF146B3}"/>
          </ac:spMkLst>
        </pc:spChg>
        <pc:spChg chg="add del mod">
          <ac:chgData name="Deborah Trent" userId="b65beb1a079124ba" providerId="LiveId" clId="{ECBD7D23-4DA5-4284-BD3A-AC851E2360CE}" dt="2020-09-20T21:08:47.276" v="22967"/>
          <ac:spMkLst>
            <pc:docMk/>
            <pc:sldMk cId="2271064142" sldId="283"/>
            <ac:spMk id="122" creationId="{7D0DAE6B-2D4F-4FDB-BAEE-7AAFB958765B}"/>
          </ac:spMkLst>
        </pc:spChg>
        <pc:spChg chg="add del mod">
          <ac:chgData name="Deborah Trent" userId="b65beb1a079124ba" providerId="LiveId" clId="{ECBD7D23-4DA5-4284-BD3A-AC851E2360CE}" dt="2020-09-20T21:08:47.276" v="22967"/>
          <ac:spMkLst>
            <pc:docMk/>
            <pc:sldMk cId="2271064142" sldId="283"/>
            <ac:spMk id="123" creationId="{F7D5BD82-8587-4020-8A0F-F133473C3283}"/>
          </ac:spMkLst>
        </pc:spChg>
        <pc:spChg chg="add del mod">
          <ac:chgData name="Deborah Trent" userId="b65beb1a079124ba" providerId="LiveId" clId="{ECBD7D23-4DA5-4284-BD3A-AC851E2360CE}" dt="2020-09-20T21:08:47.276" v="22967"/>
          <ac:spMkLst>
            <pc:docMk/>
            <pc:sldMk cId="2271064142" sldId="283"/>
            <ac:spMk id="124" creationId="{35E14B1C-D48A-49E0-B6AC-205C177EF0E2}"/>
          </ac:spMkLst>
        </pc:spChg>
        <pc:spChg chg="add del mod">
          <ac:chgData name="Deborah Trent" userId="b65beb1a079124ba" providerId="LiveId" clId="{ECBD7D23-4DA5-4284-BD3A-AC851E2360CE}" dt="2020-09-20T21:08:47.276" v="22967"/>
          <ac:spMkLst>
            <pc:docMk/>
            <pc:sldMk cId="2271064142" sldId="283"/>
            <ac:spMk id="125" creationId="{F72C53A8-A630-4A88-A620-92EDFD6434BB}"/>
          </ac:spMkLst>
        </pc:spChg>
        <pc:spChg chg="add del mod">
          <ac:chgData name="Deborah Trent" userId="b65beb1a079124ba" providerId="LiveId" clId="{ECBD7D23-4DA5-4284-BD3A-AC851E2360CE}" dt="2020-09-20T21:08:47.276" v="22967"/>
          <ac:spMkLst>
            <pc:docMk/>
            <pc:sldMk cId="2271064142" sldId="283"/>
            <ac:spMk id="126" creationId="{0F01A80B-45A3-423F-8864-0599132F5032}"/>
          </ac:spMkLst>
        </pc:spChg>
        <pc:spChg chg="add del mod">
          <ac:chgData name="Deborah Trent" userId="b65beb1a079124ba" providerId="LiveId" clId="{ECBD7D23-4DA5-4284-BD3A-AC851E2360CE}" dt="2020-09-20T21:08:47.276" v="22967"/>
          <ac:spMkLst>
            <pc:docMk/>
            <pc:sldMk cId="2271064142" sldId="283"/>
            <ac:spMk id="127" creationId="{171D2D3E-92A4-4EE6-B67F-8E250430A2A3}"/>
          </ac:spMkLst>
        </pc:spChg>
        <pc:spChg chg="add del mod">
          <ac:chgData name="Deborah Trent" userId="b65beb1a079124ba" providerId="LiveId" clId="{ECBD7D23-4DA5-4284-BD3A-AC851E2360CE}" dt="2020-09-20T21:08:47.276" v="22967"/>
          <ac:spMkLst>
            <pc:docMk/>
            <pc:sldMk cId="2271064142" sldId="283"/>
            <ac:spMk id="128" creationId="{04970FB7-53A7-49AD-8184-81DE91616681}"/>
          </ac:spMkLst>
        </pc:spChg>
        <pc:spChg chg="add del mod">
          <ac:chgData name="Deborah Trent" userId="b65beb1a079124ba" providerId="LiveId" clId="{ECBD7D23-4DA5-4284-BD3A-AC851E2360CE}" dt="2020-09-20T21:08:47.276" v="22967"/>
          <ac:spMkLst>
            <pc:docMk/>
            <pc:sldMk cId="2271064142" sldId="283"/>
            <ac:spMk id="129" creationId="{F814C215-65E6-401A-9E94-C091B9B38454}"/>
          </ac:spMkLst>
        </pc:spChg>
        <pc:spChg chg="add del mod">
          <ac:chgData name="Deborah Trent" userId="b65beb1a079124ba" providerId="LiveId" clId="{ECBD7D23-4DA5-4284-BD3A-AC851E2360CE}" dt="2020-09-20T21:10:34.216" v="22969"/>
          <ac:spMkLst>
            <pc:docMk/>
            <pc:sldMk cId="2271064142" sldId="283"/>
            <ac:spMk id="131" creationId="{2C3F8115-0C38-4CAB-9EE3-1FD7E3451A03}"/>
          </ac:spMkLst>
        </pc:spChg>
        <pc:spChg chg="add del mod">
          <ac:chgData name="Deborah Trent" userId="b65beb1a079124ba" providerId="LiveId" clId="{ECBD7D23-4DA5-4284-BD3A-AC851E2360CE}" dt="2020-09-20T21:10:34.216" v="22969"/>
          <ac:spMkLst>
            <pc:docMk/>
            <pc:sldMk cId="2271064142" sldId="283"/>
            <ac:spMk id="132" creationId="{184896D6-73AD-4270-B4C1-E0B606033F92}"/>
          </ac:spMkLst>
        </pc:spChg>
        <pc:spChg chg="add del mod">
          <ac:chgData name="Deborah Trent" userId="b65beb1a079124ba" providerId="LiveId" clId="{ECBD7D23-4DA5-4284-BD3A-AC851E2360CE}" dt="2020-09-20T21:10:34.216" v="22969"/>
          <ac:spMkLst>
            <pc:docMk/>
            <pc:sldMk cId="2271064142" sldId="283"/>
            <ac:spMk id="133" creationId="{A5848F82-9D0A-470F-AD94-50E6A36156A3}"/>
          </ac:spMkLst>
        </pc:spChg>
        <pc:spChg chg="add del mod">
          <ac:chgData name="Deborah Trent" userId="b65beb1a079124ba" providerId="LiveId" clId="{ECBD7D23-4DA5-4284-BD3A-AC851E2360CE}" dt="2020-09-20T21:10:34.216" v="22969"/>
          <ac:spMkLst>
            <pc:docMk/>
            <pc:sldMk cId="2271064142" sldId="283"/>
            <ac:spMk id="134" creationId="{42148060-4364-41B7-AF4F-87816264B4E0}"/>
          </ac:spMkLst>
        </pc:spChg>
        <pc:spChg chg="add del mod">
          <ac:chgData name="Deborah Trent" userId="b65beb1a079124ba" providerId="LiveId" clId="{ECBD7D23-4DA5-4284-BD3A-AC851E2360CE}" dt="2020-09-20T21:10:34.216" v="22969"/>
          <ac:spMkLst>
            <pc:docMk/>
            <pc:sldMk cId="2271064142" sldId="283"/>
            <ac:spMk id="135" creationId="{53E452AC-B281-4211-AD3E-EC524B251E3C}"/>
          </ac:spMkLst>
        </pc:spChg>
        <pc:spChg chg="add del mod">
          <ac:chgData name="Deborah Trent" userId="b65beb1a079124ba" providerId="LiveId" clId="{ECBD7D23-4DA5-4284-BD3A-AC851E2360CE}" dt="2020-09-20T21:10:34.216" v="22969"/>
          <ac:spMkLst>
            <pc:docMk/>
            <pc:sldMk cId="2271064142" sldId="283"/>
            <ac:spMk id="136" creationId="{777042F1-DA36-4054-A89E-8748411297A9}"/>
          </ac:spMkLst>
        </pc:spChg>
        <pc:spChg chg="add del mod">
          <ac:chgData name="Deborah Trent" userId="b65beb1a079124ba" providerId="LiveId" clId="{ECBD7D23-4DA5-4284-BD3A-AC851E2360CE}" dt="2020-09-20T21:10:34.216" v="22969"/>
          <ac:spMkLst>
            <pc:docMk/>
            <pc:sldMk cId="2271064142" sldId="283"/>
            <ac:spMk id="137" creationId="{74028245-0B78-463C-8755-424F4A0D0A6E}"/>
          </ac:spMkLst>
        </pc:spChg>
        <pc:spChg chg="add del mod">
          <ac:chgData name="Deborah Trent" userId="b65beb1a079124ba" providerId="LiveId" clId="{ECBD7D23-4DA5-4284-BD3A-AC851E2360CE}" dt="2020-09-20T21:10:34.216" v="22969"/>
          <ac:spMkLst>
            <pc:docMk/>
            <pc:sldMk cId="2271064142" sldId="283"/>
            <ac:spMk id="138" creationId="{9F3DC03F-5CCD-4B3C-A0C9-786ADF02A14E}"/>
          </ac:spMkLst>
        </pc:spChg>
        <pc:spChg chg="add del mod">
          <ac:chgData name="Deborah Trent" userId="b65beb1a079124ba" providerId="LiveId" clId="{ECBD7D23-4DA5-4284-BD3A-AC851E2360CE}" dt="2020-09-20T21:10:34.216" v="22969"/>
          <ac:spMkLst>
            <pc:docMk/>
            <pc:sldMk cId="2271064142" sldId="283"/>
            <ac:spMk id="139" creationId="{88A69761-FA2C-48AB-BED1-CC457CCF16E7}"/>
          </ac:spMkLst>
        </pc:spChg>
        <pc:spChg chg="add del mod">
          <ac:chgData name="Deborah Trent" userId="b65beb1a079124ba" providerId="LiveId" clId="{ECBD7D23-4DA5-4284-BD3A-AC851E2360CE}" dt="2020-09-20T21:10:34.216" v="22969"/>
          <ac:spMkLst>
            <pc:docMk/>
            <pc:sldMk cId="2271064142" sldId="283"/>
            <ac:spMk id="140" creationId="{3986D733-6200-435E-8C76-72FCA8EBEB79}"/>
          </ac:spMkLst>
        </pc:spChg>
        <pc:spChg chg="add del mod">
          <ac:chgData name="Deborah Trent" userId="b65beb1a079124ba" providerId="LiveId" clId="{ECBD7D23-4DA5-4284-BD3A-AC851E2360CE}" dt="2020-09-20T21:10:34.216" v="22969"/>
          <ac:spMkLst>
            <pc:docMk/>
            <pc:sldMk cId="2271064142" sldId="283"/>
            <ac:spMk id="141" creationId="{18EE1E4E-A1AF-40A3-9B7A-75840092C271}"/>
          </ac:spMkLst>
        </pc:spChg>
        <pc:spChg chg="add del mod">
          <ac:chgData name="Deborah Trent" userId="b65beb1a079124ba" providerId="LiveId" clId="{ECBD7D23-4DA5-4284-BD3A-AC851E2360CE}" dt="2020-09-20T21:10:34.216" v="22969"/>
          <ac:spMkLst>
            <pc:docMk/>
            <pc:sldMk cId="2271064142" sldId="283"/>
            <ac:spMk id="142" creationId="{0C655740-7764-44E4-A481-F1ABBE35CDB8}"/>
          </ac:spMkLst>
        </pc:spChg>
        <pc:spChg chg="add del mod">
          <ac:chgData name="Deborah Trent" userId="b65beb1a079124ba" providerId="LiveId" clId="{ECBD7D23-4DA5-4284-BD3A-AC851E2360CE}" dt="2020-09-20T21:10:34.216" v="22969"/>
          <ac:spMkLst>
            <pc:docMk/>
            <pc:sldMk cId="2271064142" sldId="283"/>
            <ac:spMk id="143" creationId="{2698D5BA-F9BA-453F-89AF-9C538019DB70}"/>
          </ac:spMkLst>
        </pc:spChg>
        <pc:spChg chg="add del mod">
          <ac:chgData name="Deborah Trent" userId="b65beb1a079124ba" providerId="LiveId" clId="{ECBD7D23-4DA5-4284-BD3A-AC851E2360CE}" dt="2020-09-20T21:10:34.216" v="22969"/>
          <ac:spMkLst>
            <pc:docMk/>
            <pc:sldMk cId="2271064142" sldId="283"/>
            <ac:spMk id="144" creationId="{D2823275-97C5-4DED-94DB-7AEF8EE2D575}"/>
          </ac:spMkLst>
        </pc:spChg>
        <pc:spChg chg="add del mod">
          <ac:chgData name="Deborah Trent" userId="b65beb1a079124ba" providerId="LiveId" clId="{ECBD7D23-4DA5-4284-BD3A-AC851E2360CE}" dt="2020-09-20T21:10:34.216" v="22969"/>
          <ac:spMkLst>
            <pc:docMk/>
            <pc:sldMk cId="2271064142" sldId="283"/>
            <ac:spMk id="145" creationId="{475A59EC-73F4-41A7-B66E-0B64026629DF}"/>
          </ac:spMkLst>
        </pc:spChg>
        <pc:spChg chg="add del mod">
          <ac:chgData name="Deborah Trent" userId="b65beb1a079124ba" providerId="LiveId" clId="{ECBD7D23-4DA5-4284-BD3A-AC851E2360CE}" dt="2020-09-20T21:10:34.216" v="22969"/>
          <ac:spMkLst>
            <pc:docMk/>
            <pc:sldMk cId="2271064142" sldId="283"/>
            <ac:spMk id="146" creationId="{C1DCE580-B95C-4EC5-B32F-36A9B52E2984}"/>
          </ac:spMkLst>
        </pc:spChg>
        <pc:spChg chg="add del mod">
          <ac:chgData name="Deborah Trent" userId="b65beb1a079124ba" providerId="LiveId" clId="{ECBD7D23-4DA5-4284-BD3A-AC851E2360CE}" dt="2020-09-20T21:10:34.216" v="22969"/>
          <ac:spMkLst>
            <pc:docMk/>
            <pc:sldMk cId="2271064142" sldId="283"/>
            <ac:spMk id="147" creationId="{7C49863F-A4B0-41BD-A49C-9F97CC529048}"/>
          </ac:spMkLst>
        </pc:spChg>
        <pc:spChg chg="add del mod">
          <ac:chgData name="Deborah Trent" userId="b65beb1a079124ba" providerId="LiveId" clId="{ECBD7D23-4DA5-4284-BD3A-AC851E2360CE}" dt="2020-09-20T21:10:34.216" v="22969"/>
          <ac:spMkLst>
            <pc:docMk/>
            <pc:sldMk cId="2271064142" sldId="283"/>
            <ac:spMk id="148" creationId="{AD73A62D-D7F2-4F29-8E9A-2973706D0E20}"/>
          </ac:spMkLst>
        </pc:spChg>
        <pc:spChg chg="add del mod">
          <ac:chgData name="Deborah Trent" userId="b65beb1a079124ba" providerId="LiveId" clId="{ECBD7D23-4DA5-4284-BD3A-AC851E2360CE}" dt="2020-09-20T21:10:34.216" v="22969"/>
          <ac:spMkLst>
            <pc:docMk/>
            <pc:sldMk cId="2271064142" sldId="283"/>
            <ac:spMk id="149" creationId="{0E11EF37-1D78-4B96-966B-93497BA689A9}"/>
          </ac:spMkLst>
        </pc:spChg>
        <pc:spChg chg="add del mod">
          <ac:chgData name="Deborah Trent" userId="b65beb1a079124ba" providerId="LiveId" clId="{ECBD7D23-4DA5-4284-BD3A-AC851E2360CE}" dt="2020-09-20T21:10:34.216" v="22969"/>
          <ac:spMkLst>
            <pc:docMk/>
            <pc:sldMk cId="2271064142" sldId="283"/>
            <ac:spMk id="150" creationId="{E3E813BD-3252-47D7-BD26-3E07137F558D}"/>
          </ac:spMkLst>
        </pc:spChg>
        <pc:spChg chg="add del mod">
          <ac:chgData name="Deborah Trent" userId="b65beb1a079124ba" providerId="LiveId" clId="{ECBD7D23-4DA5-4284-BD3A-AC851E2360CE}" dt="2020-09-20T21:10:34.216" v="22969"/>
          <ac:spMkLst>
            <pc:docMk/>
            <pc:sldMk cId="2271064142" sldId="283"/>
            <ac:spMk id="151" creationId="{189DA5C0-B35E-4693-824E-2C9C66F4B2C7}"/>
          </ac:spMkLst>
        </pc:spChg>
        <pc:spChg chg="add del mod">
          <ac:chgData name="Deborah Trent" userId="b65beb1a079124ba" providerId="LiveId" clId="{ECBD7D23-4DA5-4284-BD3A-AC851E2360CE}" dt="2020-09-20T21:10:34.216" v="22969"/>
          <ac:spMkLst>
            <pc:docMk/>
            <pc:sldMk cId="2271064142" sldId="283"/>
            <ac:spMk id="152" creationId="{115C2D59-F6FC-46A4-B385-3974EA995A74}"/>
          </ac:spMkLst>
        </pc:spChg>
        <pc:spChg chg="add del mod">
          <ac:chgData name="Deborah Trent" userId="b65beb1a079124ba" providerId="LiveId" clId="{ECBD7D23-4DA5-4284-BD3A-AC851E2360CE}" dt="2020-09-20T21:10:34.216" v="22969"/>
          <ac:spMkLst>
            <pc:docMk/>
            <pc:sldMk cId="2271064142" sldId="283"/>
            <ac:spMk id="153" creationId="{FE78F3A1-60AD-4FC2-9FE8-8865AAD3598F}"/>
          </ac:spMkLst>
        </pc:spChg>
        <pc:spChg chg="add del mod">
          <ac:chgData name="Deborah Trent" userId="b65beb1a079124ba" providerId="LiveId" clId="{ECBD7D23-4DA5-4284-BD3A-AC851E2360CE}" dt="2020-09-20T21:10:34.216" v="22969"/>
          <ac:spMkLst>
            <pc:docMk/>
            <pc:sldMk cId="2271064142" sldId="283"/>
            <ac:spMk id="154" creationId="{FB6AA75B-233C-4A4E-98B1-95288FDCE963}"/>
          </ac:spMkLst>
        </pc:spChg>
        <pc:spChg chg="add del mod">
          <ac:chgData name="Deborah Trent" userId="b65beb1a079124ba" providerId="LiveId" clId="{ECBD7D23-4DA5-4284-BD3A-AC851E2360CE}" dt="2020-09-20T21:10:34.216" v="22969"/>
          <ac:spMkLst>
            <pc:docMk/>
            <pc:sldMk cId="2271064142" sldId="283"/>
            <ac:spMk id="155" creationId="{242128BC-B4A3-469A-B303-ABEB0C5856FE}"/>
          </ac:spMkLst>
        </pc:spChg>
        <pc:spChg chg="add del mod">
          <ac:chgData name="Deborah Trent" userId="b65beb1a079124ba" providerId="LiveId" clId="{ECBD7D23-4DA5-4284-BD3A-AC851E2360CE}" dt="2020-09-20T21:10:34.216" v="22969"/>
          <ac:spMkLst>
            <pc:docMk/>
            <pc:sldMk cId="2271064142" sldId="283"/>
            <ac:spMk id="156" creationId="{C2B2E842-1F5C-4144-8738-E39632A3BD01}"/>
          </ac:spMkLst>
        </pc:spChg>
        <pc:spChg chg="add del mod">
          <ac:chgData name="Deborah Trent" userId="b65beb1a079124ba" providerId="LiveId" clId="{ECBD7D23-4DA5-4284-BD3A-AC851E2360CE}" dt="2020-09-20T21:10:34.216" v="22969"/>
          <ac:spMkLst>
            <pc:docMk/>
            <pc:sldMk cId="2271064142" sldId="283"/>
            <ac:spMk id="157" creationId="{DD695066-A280-46DE-822B-28A02A36B287}"/>
          </ac:spMkLst>
        </pc:spChg>
        <pc:spChg chg="add del mod">
          <ac:chgData name="Deborah Trent" userId="b65beb1a079124ba" providerId="LiveId" clId="{ECBD7D23-4DA5-4284-BD3A-AC851E2360CE}" dt="2020-09-20T21:10:34.216" v="22969"/>
          <ac:spMkLst>
            <pc:docMk/>
            <pc:sldMk cId="2271064142" sldId="283"/>
            <ac:spMk id="158" creationId="{60FD137D-B960-4F2F-AA4D-E489BA7130A9}"/>
          </ac:spMkLst>
        </pc:spChg>
        <pc:spChg chg="add del mod">
          <ac:chgData name="Deborah Trent" userId="b65beb1a079124ba" providerId="LiveId" clId="{ECBD7D23-4DA5-4284-BD3A-AC851E2360CE}" dt="2020-09-20T21:10:34.216" v="22969"/>
          <ac:spMkLst>
            <pc:docMk/>
            <pc:sldMk cId="2271064142" sldId="283"/>
            <ac:spMk id="159" creationId="{D78E252C-5492-442A-B371-F96347D1C42B}"/>
          </ac:spMkLst>
        </pc:spChg>
        <pc:spChg chg="add del mod">
          <ac:chgData name="Deborah Trent" userId="b65beb1a079124ba" providerId="LiveId" clId="{ECBD7D23-4DA5-4284-BD3A-AC851E2360CE}" dt="2020-09-20T21:10:34.216" v="22969"/>
          <ac:spMkLst>
            <pc:docMk/>
            <pc:sldMk cId="2271064142" sldId="283"/>
            <ac:spMk id="160" creationId="{748B432E-D0EF-452B-9101-C71D868BDC8C}"/>
          </ac:spMkLst>
        </pc:spChg>
        <pc:spChg chg="add del mod">
          <ac:chgData name="Deborah Trent" userId="b65beb1a079124ba" providerId="LiveId" clId="{ECBD7D23-4DA5-4284-BD3A-AC851E2360CE}" dt="2020-09-20T21:10:34.216" v="22969"/>
          <ac:spMkLst>
            <pc:docMk/>
            <pc:sldMk cId="2271064142" sldId="283"/>
            <ac:spMk id="161" creationId="{39156E97-52E8-4A6F-92AF-19F286147613}"/>
          </ac:spMkLst>
        </pc:spChg>
        <pc:spChg chg="add del mod">
          <ac:chgData name="Deborah Trent" userId="b65beb1a079124ba" providerId="LiveId" clId="{ECBD7D23-4DA5-4284-BD3A-AC851E2360CE}" dt="2020-09-20T21:10:34.216" v="22969"/>
          <ac:spMkLst>
            <pc:docMk/>
            <pc:sldMk cId="2271064142" sldId="283"/>
            <ac:spMk id="162" creationId="{34925A61-F136-4431-97B2-9A6BD4D515B5}"/>
          </ac:spMkLst>
        </pc:spChg>
        <pc:spChg chg="add del mod">
          <ac:chgData name="Deborah Trent" userId="b65beb1a079124ba" providerId="LiveId" clId="{ECBD7D23-4DA5-4284-BD3A-AC851E2360CE}" dt="2020-09-20T21:10:34.216" v="22969"/>
          <ac:spMkLst>
            <pc:docMk/>
            <pc:sldMk cId="2271064142" sldId="283"/>
            <ac:spMk id="163" creationId="{CCEC5C88-9FA7-4CC1-B9AD-FDF0666BD430}"/>
          </ac:spMkLst>
        </pc:spChg>
        <pc:spChg chg="add del mod">
          <ac:chgData name="Deborah Trent" userId="b65beb1a079124ba" providerId="LiveId" clId="{ECBD7D23-4DA5-4284-BD3A-AC851E2360CE}" dt="2020-09-20T21:10:34.216" v="22969"/>
          <ac:spMkLst>
            <pc:docMk/>
            <pc:sldMk cId="2271064142" sldId="283"/>
            <ac:spMk id="164" creationId="{DBDA02A4-E289-4D1C-BD99-8D4FFA006DFD}"/>
          </ac:spMkLst>
        </pc:spChg>
        <pc:spChg chg="add del mod">
          <ac:chgData name="Deborah Trent" userId="b65beb1a079124ba" providerId="LiveId" clId="{ECBD7D23-4DA5-4284-BD3A-AC851E2360CE}" dt="2020-09-20T21:10:34.216" v="22969"/>
          <ac:spMkLst>
            <pc:docMk/>
            <pc:sldMk cId="2271064142" sldId="283"/>
            <ac:spMk id="165" creationId="{516DFD3E-EB91-4870-ABF6-9659391B37EB}"/>
          </ac:spMkLst>
        </pc:spChg>
        <pc:spChg chg="add del mod">
          <ac:chgData name="Deborah Trent" userId="b65beb1a079124ba" providerId="LiveId" clId="{ECBD7D23-4DA5-4284-BD3A-AC851E2360CE}" dt="2020-09-20T21:10:34.216" v="22969"/>
          <ac:spMkLst>
            <pc:docMk/>
            <pc:sldMk cId="2271064142" sldId="283"/>
            <ac:spMk id="166" creationId="{052E4F9A-B9A3-4713-BF51-379CCF741D73}"/>
          </ac:spMkLst>
        </pc:spChg>
        <pc:spChg chg="add del mod">
          <ac:chgData name="Deborah Trent" userId="b65beb1a079124ba" providerId="LiveId" clId="{ECBD7D23-4DA5-4284-BD3A-AC851E2360CE}" dt="2020-09-20T21:12:10.432" v="22975"/>
          <ac:spMkLst>
            <pc:docMk/>
            <pc:sldMk cId="2271064142" sldId="283"/>
            <ac:spMk id="170" creationId="{AC193451-6CDE-4704-B552-34045973A12C}"/>
          </ac:spMkLst>
        </pc:spChg>
        <pc:spChg chg="add del mod">
          <ac:chgData name="Deborah Trent" userId="b65beb1a079124ba" providerId="LiveId" clId="{ECBD7D23-4DA5-4284-BD3A-AC851E2360CE}" dt="2020-09-20T21:12:10.432" v="22975"/>
          <ac:spMkLst>
            <pc:docMk/>
            <pc:sldMk cId="2271064142" sldId="283"/>
            <ac:spMk id="171" creationId="{794742E2-2A26-4472-AABB-17327A75726F}"/>
          </ac:spMkLst>
        </pc:spChg>
        <pc:spChg chg="add del mod">
          <ac:chgData name="Deborah Trent" userId="b65beb1a079124ba" providerId="LiveId" clId="{ECBD7D23-4DA5-4284-BD3A-AC851E2360CE}" dt="2020-09-20T21:12:10.432" v="22975"/>
          <ac:spMkLst>
            <pc:docMk/>
            <pc:sldMk cId="2271064142" sldId="283"/>
            <ac:spMk id="172" creationId="{C56C48FD-4D57-4C2C-9ED6-A09BF6D64C5D}"/>
          </ac:spMkLst>
        </pc:spChg>
        <pc:spChg chg="add del mod">
          <ac:chgData name="Deborah Trent" userId="b65beb1a079124ba" providerId="LiveId" clId="{ECBD7D23-4DA5-4284-BD3A-AC851E2360CE}" dt="2020-09-20T21:12:10.432" v="22975"/>
          <ac:spMkLst>
            <pc:docMk/>
            <pc:sldMk cId="2271064142" sldId="283"/>
            <ac:spMk id="173" creationId="{B1D477D8-ED67-433B-AF0B-4ADD7C77DBA1}"/>
          </ac:spMkLst>
        </pc:spChg>
        <pc:spChg chg="add del mod">
          <ac:chgData name="Deborah Trent" userId="b65beb1a079124ba" providerId="LiveId" clId="{ECBD7D23-4DA5-4284-BD3A-AC851E2360CE}" dt="2020-09-20T21:12:10.432" v="22975"/>
          <ac:spMkLst>
            <pc:docMk/>
            <pc:sldMk cId="2271064142" sldId="283"/>
            <ac:spMk id="174" creationId="{083DC4BC-AACC-4AB5-B2A7-D084FD77A4B6}"/>
          </ac:spMkLst>
        </pc:spChg>
        <pc:spChg chg="add del mod">
          <ac:chgData name="Deborah Trent" userId="b65beb1a079124ba" providerId="LiveId" clId="{ECBD7D23-4DA5-4284-BD3A-AC851E2360CE}" dt="2020-09-20T21:12:10.432" v="22975"/>
          <ac:spMkLst>
            <pc:docMk/>
            <pc:sldMk cId="2271064142" sldId="283"/>
            <ac:spMk id="175" creationId="{3B7C253F-C95C-4FB8-B2B7-F0104A6FD844}"/>
          </ac:spMkLst>
        </pc:spChg>
        <pc:spChg chg="add del mod">
          <ac:chgData name="Deborah Trent" userId="b65beb1a079124ba" providerId="LiveId" clId="{ECBD7D23-4DA5-4284-BD3A-AC851E2360CE}" dt="2020-09-20T21:12:10.432" v="22975"/>
          <ac:spMkLst>
            <pc:docMk/>
            <pc:sldMk cId="2271064142" sldId="283"/>
            <ac:spMk id="176" creationId="{29928732-0471-4E58-B624-17CC69BEB9AD}"/>
          </ac:spMkLst>
        </pc:spChg>
        <pc:spChg chg="add del mod">
          <ac:chgData name="Deborah Trent" userId="b65beb1a079124ba" providerId="LiveId" clId="{ECBD7D23-4DA5-4284-BD3A-AC851E2360CE}" dt="2020-09-20T21:12:10.432" v="22975"/>
          <ac:spMkLst>
            <pc:docMk/>
            <pc:sldMk cId="2271064142" sldId="283"/>
            <ac:spMk id="177" creationId="{4F62A586-3F34-46A5-878B-1726EC465414}"/>
          </ac:spMkLst>
        </pc:spChg>
        <pc:spChg chg="add del mod">
          <ac:chgData name="Deborah Trent" userId="b65beb1a079124ba" providerId="LiveId" clId="{ECBD7D23-4DA5-4284-BD3A-AC851E2360CE}" dt="2020-09-20T21:12:10.432" v="22975"/>
          <ac:spMkLst>
            <pc:docMk/>
            <pc:sldMk cId="2271064142" sldId="283"/>
            <ac:spMk id="178" creationId="{4D00E920-5BAF-44E1-BE05-29CB9A7DADE6}"/>
          </ac:spMkLst>
        </pc:spChg>
        <pc:spChg chg="add del mod">
          <ac:chgData name="Deborah Trent" userId="b65beb1a079124ba" providerId="LiveId" clId="{ECBD7D23-4DA5-4284-BD3A-AC851E2360CE}" dt="2020-09-20T21:12:10.432" v="22975"/>
          <ac:spMkLst>
            <pc:docMk/>
            <pc:sldMk cId="2271064142" sldId="283"/>
            <ac:spMk id="179" creationId="{CAFAFC46-5E5E-4251-95BE-BEFD2A71B0B4}"/>
          </ac:spMkLst>
        </pc:spChg>
        <pc:spChg chg="add del mod">
          <ac:chgData name="Deborah Trent" userId="b65beb1a079124ba" providerId="LiveId" clId="{ECBD7D23-4DA5-4284-BD3A-AC851E2360CE}" dt="2020-09-20T21:12:10.432" v="22975"/>
          <ac:spMkLst>
            <pc:docMk/>
            <pc:sldMk cId="2271064142" sldId="283"/>
            <ac:spMk id="180" creationId="{8762DE6B-5AA0-4925-8695-71313E0DBC3F}"/>
          </ac:spMkLst>
        </pc:spChg>
        <pc:spChg chg="add del mod">
          <ac:chgData name="Deborah Trent" userId="b65beb1a079124ba" providerId="LiveId" clId="{ECBD7D23-4DA5-4284-BD3A-AC851E2360CE}" dt="2020-09-20T21:12:10.432" v="22975"/>
          <ac:spMkLst>
            <pc:docMk/>
            <pc:sldMk cId="2271064142" sldId="283"/>
            <ac:spMk id="181" creationId="{C6C5C3FF-41C8-4226-9D08-AFF48BE6B2F1}"/>
          </ac:spMkLst>
        </pc:spChg>
        <pc:spChg chg="add del mod">
          <ac:chgData name="Deborah Trent" userId="b65beb1a079124ba" providerId="LiveId" clId="{ECBD7D23-4DA5-4284-BD3A-AC851E2360CE}" dt="2020-09-20T21:12:10.432" v="22975"/>
          <ac:spMkLst>
            <pc:docMk/>
            <pc:sldMk cId="2271064142" sldId="283"/>
            <ac:spMk id="182" creationId="{05201A1A-D9D2-4917-BF55-41948A7FD374}"/>
          </ac:spMkLst>
        </pc:spChg>
        <pc:spChg chg="add del mod">
          <ac:chgData name="Deborah Trent" userId="b65beb1a079124ba" providerId="LiveId" clId="{ECBD7D23-4DA5-4284-BD3A-AC851E2360CE}" dt="2020-09-20T21:12:10.432" v="22975"/>
          <ac:spMkLst>
            <pc:docMk/>
            <pc:sldMk cId="2271064142" sldId="283"/>
            <ac:spMk id="183" creationId="{A9F43CAB-65CE-4F42-89C9-2187179F2EB1}"/>
          </ac:spMkLst>
        </pc:spChg>
        <pc:spChg chg="add del mod">
          <ac:chgData name="Deborah Trent" userId="b65beb1a079124ba" providerId="LiveId" clId="{ECBD7D23-4DA5-4284-BD3A-AC851E2360CE}" dt="2020-09-20T21:12:10.432" v="22975"/>
          <ac:spMkLst>
            <pc:docMk/>
            <pc:sldMk cId="2271064142" sldId="283"/>
            <ac:spMk id="184" creationId="{B986A59D-6E7E-4BFE-B7FD-6A0302922733}"/>
          </ac:spMkLst>
        </pc:spChg>
        <pc:spChg chg="add del mod">
          <ac:chgData name="Deborah Trent" userId="b65beb1a079124ba" providerId="LiveId" clId="{ECBD7D23-4DA5-4284-BD3A-AC851E2360CE}" dt="2020-09-20T21:12:10.432" v="22975"/>
          <ac:spMkLst>
            <pc:docMk/>
            <pc:sldMk cId="2271064142" sldId="283"/>
            <ac:spMk id="185" creationId="{F7E639BA-E078-49E5-A658-2E9308D8F45C}"/>
          </ac:spMkLst>
        </pc:spChg>
        <pc:spChg chg="add del mod">
          <ac:chgData name="Deborah Trent" userId="b65beb1a079124ba" providerId="LiveId" clId="{ECBD7D23-4DA5-4284-BD3A-AC851E2360CE}" dt="2020-09-20T21:12:10.432" v="22975"/>
          <ac:spMkLst>
            <pc:docMk/>
            <pc:sldMk cId="2271064142" sldId="283"/>
            <ac:spMk id="186" creationId="{09574939-7FB0-4E0D-8CED-94D8F7496AD8}"/>
          </ac:spMkLst>
        </pc:spChg>
        <pc:spChg chg="add del mod">
          <ac:chgData name="Deborah Trent" userId="b65beb1a079124ba" providerId="LiveId" clId="{ECBD7D23-4DA5-4284-BD3A-AC851E2360CE}" dt="2020-09-20T21:12:10.432" v="22975"/>
          <ac:spMkLst>
            <pc:docMk/>
            <pc:sldMk cId="2271064142" sldId="283"/>
            <ac:spMk id="187" creationId="{95544A42-E2A8-4C78-8C0D-5DA5A3D42D89}"/>
          </ac:spMkLst>
        </pc:spChg>
        <pc:spChg chg="add del mod">
          <ac:chgData name="Deborah Trent" userId="b65beb1a079124ba" providerId="LiveId" clId="{ECBD7D23-4DA5-4284-BD3A-AC851E2360CE}" dt="2020-09-20T21:12:10.432" v="22975"/>
          <ac:spMkLst>
            <pc:docMk/>
            <pc:sldMk cId="2271064142" sldId="283"/>
            <ac:spMk id="188" creationId="{8D12ABC2-4D4A-46E5-BD26-0C454328F8A6}"/>
          </ac:spMkLst>
        </pc:spChg>
        <pc:spChg chg="add del mod">
          <ac:chgData name="Deborah Trent" userId="b65beb1a079124ba" providerId="LiveId" clId="{ECBD7D23-4DA5-4284-BD3A-AC851E2360CE}" dt="2020-09-20T21:12:10.432" v="22975"/>
          <ac:spMkLst>
            <pc:docMk/>
            <pc:sldMk cId="2271064142" sldId="283"/>
            <ac:spMk id="189" creationId="{23D8AAD1-45B7-4987-BA31-535C1570F014}"/>
          </ac:spMkLst>
        </pc:spChg>
        <pc:spChg chg="add del mod">
          <ac:chgData name="Deborah Trent" userId="b65beb1a079124ba" providerId="LiveId" clId="{ECBD7D23-4DA5-4284-BD3A-AC851E2360CE}" dt="2020-09-20T21:12:10.432" v="22975"/>
          <ac:spMkLst>
            <pc:docMk/>
            <pc:sldMk cId="2271064142" sldId="283"/>
            <ac:spMk id="190" creationId="{8826712E-395C-4433-9F2E-CCAA3E175CE3}"/>
          </ac:spMkLst>
        </pc:spChg>
        <pc:spChg chg="add del mod">
          <ac:chgData name="Deborah Trent" userId="b65beb1a079124ba" providerId="LiveId" clId="{ECBD7D23-4DA5-4284-BD3A-AC851E2360CE}" dt="2020-09-20T21:12:10.432" v="22975"/>
          <ac:spMkLst>
            <pc:docMk/>
            <pc:sldMk cId="2271064142" sldId="283"/>
            <ac:spMk id="191" creationId="{42B8A09E-AF99-4719-9E7F-70B33EB0D4DB}"/>
          </ac:spMkLst>
        </pc:spChg>
        <pc:spChg chg="add del mod">
          <ac:chgData name="Deborah Trent" userId="b65beb1a079124ba" providerId="LiveId" clId="{ECBD7D23-4DA5-4284-BD3A-AC851E2360CE}" dt="2020-09-20T21:12:10.432" v="22975"/>
          <ac:spMkLst>
            <pc:docMk/>
            <pc:sldMk cId="2271064142" sldId="283"/>
            <ac:spMk id="192" creationId="{58B2609A-9129-45F0-9E4A-8793C1F7FA40}"/>
          </ac:spMkLst>
        </pc:spChg>
        <pc:spChg chg="add del mod">
          <ac:chgData name="Deborah Trent" userId="b65beb1a079124ba" providerId="LiveId" clId="{ECBD7D23-4DA5-4284-BD3A-AC851E2360CE}" dt="2020-09-20T21:12:10.432" v="22975"/>
          <ac:spMkLst>
            <pc:docMk/>
            <pc:sldMk cId="2271064142" sldId="283"/>
            <ac:spMk id="193" creationId="{BA129DDF-23DE-4E6C-99F9-0F1BB8BB546B}"/>
          </ac:spMkLst>
        </pc:spChg>
        <pc:spChg chg="add del mod">
          <ac:chgData name="Deborah Trent" userId="b65beb1a079124ba" providerId="LiveId" clId="{ECBD7D23-4DA5-4284-BD3A-AC851E2360CE}" dt="2020-09-20T21:12:10.432" v="22975"/>
          <ac:spMkLst>
            <pc:docMk/>
            <pc:sldMk cId="2271064142" sldId="283"/>
            <ac:spMk id="194" creationId="{646E1FF0-4434-4513-8FCE-FAAC6666049F}"/>
          </ac:spMkLst>
        </pc:spChg>
        <pc:spChg chg="add del mod">
          <ac:chgData name="Deborah Trent" userId="b65beb1a079124ba" providerId="LiveId" clId="{ECBD7D23-4DA5-4284-BD3A-AC851E2360CE}" dt="2020-09-20T21:12:10.432" v="22975"/>
          <ac:spMkLst>
            <pc:docMk/>
            <pc:sldMk cId="2271064142" sldId="283"/>
            <ac:spMk id="195" creationId="{F7BCC92E-4EDF-4D04-A5E7-6AACE2F1C944}"/>
          </ac:spMkLst>
        </pc:spChg>
        <pc:spChg chg="add del mod">
          <ac:chgData name="Deborah Trent" userId="b65beb1a079124ba" providerId="LiveId" clId="{ECBD7D23-4DA5-4284-BD3A-AC851E2360CE}" dt="2020-09-20T21:12:10.432" v="22975"/>
          <ac:spMkLst>
            <pc:docMk/>
            <pc:sldMk cId="2271064142" sldId="283"/>
            <ac:spMk id="196" creationId="{9EB96E3E-E9F4-4DF9-8C68-0195A2D38BDA}"/>
          </ac:spMkLst>
        </pc:spChg>
        <pc:spChg chg="add del mod">
          <ac:chgData name="Deborah Trent" userId="b65beb1a079124ba" providerId="LiveId" clId="{ECBD7D23-4DA5-4284-BD3A-AC851E2360CE}" dt="2020-09-20T21:12:10.432" v="22975"/>
          <ac:spMkLst>
            <pc:docMk/>
            <pc:sldMk cId="2271064142" sldId="283"/>
            <ac:spMk id="197" creationId="{2F55A888-E485-4591-8CB6-969F2E124632}"/>
          </ac:spMkLst>
        </pc:spChg>
        <pc:spChg chg="add del mod">
          <ac:chgData name="Deborah Trent" userId="b65beb1a079124ba" providerId="LiveId" clId="{ECBD7D23-4DA5-4284-BD3A-AC851E2360CE}" dt="2020-09-20T21:12:10.432" v="22975"/>
          <ac:spMkLst>
            <pc:docMk/>
            <pc:sldMk cId="2271064142" sldId="283"/>
            <ac:spMk id="198" creationId="{5A337574-C272-4665-B241-A3955A1B8463}"/>
          </ac:spMkLst>
        </pc:spChg>
        <pc:spChg chg="add del mod">
          <ac:chgData name="Deborah Trent" userId="b65beb1a079124ba" providerId="LiveId" clId="{ECBD7D23-4DA5-4284-BD3A-AC851E2360CE}" dt="2020-09-20T21:12:10.432" v="22975"/>
          <ac:spMkLst>
            <pc:docMk/>
            <pc:sldMk cId="2271064142" sldId="283"/>
            <ac:spMk id="199" creationId="{41191C35-AC95-4511-A7E8-91D513669820}"/>
          </ac:spMkLst>
        </pc:spChg>
        <pc:spChg chg="add del mod">
          <ac:chgData name="Deborah Trent" userId="b65beb1a079124ba" providerId="LiveId" clId="{ECBD7D23-4DA5-4284-BD3A-AC851E2360CE}" dt="2020-09-20T21:12:10.432" v="22975"/>
          <ac:spMkLst>
            <pc:docMk/>
            <pc:sldMk cId="2271064142" sldId="283"/>
            <ac:spMk id="200" creationId="{12B62C6C-90A0-4D8D-A829-82DC7A58B495}"/>
          </ac:spMkLst>
        </pc:spChg>
        <pc:spChg chg="add del mod">
          <ac:chgData name="Deborah Trent" userId="b65beb1a079124ba" providerId="LiveId" clId="{ECBD7D23-4DA5-4284-BD3A-AC851E2360CE}" dt="2020-09-20T21:12:10.432" v="22975"/>
          <ac:spMkLst>
            <pc:docMk/>
            <pc:sldMk cId="2271064142" sldId="283"/>
            <ac:spMk id="201" creationId="{0A18947B-97F0-4AC0-85B8-726600D9B80B}"/>
          </ac:spMkLst>
        </pc:spChg>
        <pc:spChg chg="add del mod">
          <ac:chgData name="Deborah Trent" userId="b65beb1a079124ba" providerId="LiveId" clId="{ECBD7D23-4DA5-4284-BD3A-AC851E2360CE}" dt="2020-09-20T21:12:10.432" v="22975"/>
          <ac:spMkLst>
            <pc:docMk/>
            <pc:sldMk cId="2271064142" sldId="283"/>
            <ac:spMk id="202" creationId="{F8251BE8-D212-44D6-A218-BBCF503477E9}"/>
          </ac:spMkLst>
        </pc:spChg>
        <pc:spChg chg="add del mod">
          <ac:chgData name="Deborah Trent" userId="b65beb1a079124ba" providerId="LiveId" clId="{ECBD7D23-4DA5-4284-BD3A-AC851E2360CE}" dt="2020-09-20T21:12:10.432" v="22975"/>
          <ac:spMkLst>
            <pc:docMk/>
            <pc:sldMk cId="2271064142" sldId="283"/>
            <ac:spMk id="203" creationId="{B3446B9E-98E1-4607-AD03-2F19FD356955}"/>
          </ac:spMkLst>
        </pc:spChg>
        <pc:spChg chg="add del mod">
          <ac:chgData name="Deborah Trent" userId="b65beb1a079124ba" providerId="LiveId" clId="{ECBD7D23-4DA5-4284-BD3A-AC851E2360CE}" dt="2020-09-20T21:12:10.432" v="22975"/>
          <ac:spMkLst>
            <pc:docMk/>
            <pc:sldMk cId="2271064142" sldId="283"/>
            <ac:spMk id="204" creationId="{DA1F3D29-7938-49AA-B6DA-BE3D31D215CC}"/>
          </ac:spMkLst>
        </pc:spChg>
        <pc:spChg chg="add del mod">
          <ac:chgData name="Deborah Trent" userId="b65beb1a079124ba" providerId="LiveId" clId="{ECBD7D23-4DA5-4284-BD3A-AC851E2360CE}" dt="2020-09-20T21:12:10.432" v="22975"/>
          <ac:spMkLst>
            <pc:docMk/>
            <pc:sldMk cId="2271064142" sldId="283"/>
            <ac:spMk id="205" creationId="{820BE616-1776-40E6-A7F6-B57B7F75178C}"/>
          </ac:spMkLst>
        </pc:spChg>
        <pc:spChg chg="add del mod">
          <ac:chgData name="Deborah Trent" userId="b65beb1a079124ba" providerId="LiveId" clId="{ECBD7D23-4DA5-4284-BD3A-AC851E2360CE}" dt="2020-09-20T21:14:48.087" v="22985" actId="478"/>
          <ac:spMkLst>
            <pc:docMk/>
            <pc:sldMk cId="2271064142" sldId="283"/>
            <ac:spMk id="206" creationId="{28C1F807-5D71-439E-BDFB-F33D239FDF78}"/>
          </ac:spMkLst>
        </pc:spChg>
        <pc:spChg chg="add mod">
          <ac:chgData name="Deborah Trent" userId="b65beb1a079124ba" providerId="LiveId" clId="{ECBD7D23-4DA5-4284-BD3A-AC851E2360CE}" dt="2020-09-21T16:05:59.386" v="27481" actId="255"/>
          <ac:spMkLst>
            <pc:docMk/>
            <pc:sldMk cId="2271064142" sldId="283"/>
            <ac:spMk id="207" creationId="{7786AF9D-8E4F-4166-9FEA-0759C32F6151}"/>
          </ac:spMkLst>
        </pc:spChg>
        <pc:spChg chg="add del mod">
          <ac:chgData name="Deborah Trent" userId="b65beb1a079124ba" providerId="LiveId" clId="{ECBD7D23-4DA5-4284-BD3A-AC851E2360CE}" dt="2020-09-21T16:06:44.061" v="27504" actId="6549"/>
          <ac:spMkLst>
            <pc:docMk/>
            <pc:sldMk cId="2271064142" sldId="283"/>
            <ac:spMk id="208" creationId="{F0D93F79-3FD5-4F73-923F-AA425F156D40}"/>
          </ac:spMkLst>
        </pc:spChg>
        <pc:spChg chg="add del mod">
          <ac:chgData name="Deborah Trent" userId="b65beb1a079124ba" providerId="LiveId" clId="{ECBD7D23-4DA5-4284-BD3A-AC851E2360CE}" dt="2020-09-20T21:14:58.234" v="22986" actId="478"/>
          <ac:spMkLst>
            <pc:docMk/>
            <pc:sldMk cId="2271064142" sldId="283"/>
            <ac:spMk id="210" creationId="{DEDCFDED-7878-49CB-B51E-D6149CED3BF0}"/>
          </ac:spMkLst>
        </pc:spChg>
        <pc:graphicFrameChg chg="add del mod">
          <ac:chgData name="Deborah Trent" userId="b65beb1a079124ba" providerId="LiveId" clId="{ECBD7D23-4DA5-4284-BD3A-AC851E2360CE}" dt="2020-09-20T21:04:44.758" v="22961" actId="478"/>
          <ac:graphicFrameMkLst>
            <pc:docMk/>
            <pc:sldMk cId="2271064142" sldId="283"/>
            <ac:graphicFrameMk id="6" creationId="{C94E5E25-9C31-4DCF-9DD6-3F24672F98E5}"/>
          </ac:graphicFrameMkLst>
        </pc:graphicFrameChg>
        <pc:graphicFrameChg chg="add del mod">
          <ac:chgData name="Deborah Trent" userId="b65beb1a079124ba" providerId="LiveId" clId="{ECBD7D23-4DA5-4284-BD3A-AC851E2360CE}" dt="2020-09-20T21:05:47.810" v="22965"/>
          <ac:graphicFrameMkLst>
            <pc:docMk/>
            <pc:sldMk cId="2271064142" sldId="283"/>
            <ac:graphicFrameMk id="50" creationId="{2AB6029C-8A6B-42CD-9A09-A04E9CEEA090}"/>
          </ac:graphicFrameMkLst>
        </pc:graphicFrameChg>
        <pc:graphicFrameChg chg="add del mod">
          <ac:chgData name="Deborah Trent" userId="b65beb1a079124ba" providerId="LiveId" clId="{ECBD7D23-4DA5-4284-BD3A-AC851E2360CE}" dt="2020-09-20T21:08:47.276" v="22967"/>
          <ac:graphicFrameMkLst>
            <pc:docMk/>
            <pc:sldMk cId="2271064142" sldId="283"/>
            <ac:graphicFrameMk id="93" creationId="{B280F105-9726-425B-9C37-946154B9E3BF}"/>
          </ac:graphicFrameMkLst>
        </pc:graphicFrameChg>
        <pc:graphicFrameChg chg="add del mod">
          <ac:chgData name="Deborah Trent" userId="b65beb1a079124ba" providerId="LiveId" clId="{ECBD7D23-4DA5-4284-BD3A-AC851E2360CE}" dt="2020-09-20T21:10:34.216" v="22969"/>
          <ac:graphicFrameMkLst>
            <pc:docMk/>
            <pc:sldMk cId="2271064142" sldId="283"/>
            <ac:graphicFrameMk id="130" creationId="{5DE8CE34-7151-4808-BAC8-BD7B70B31684}"/>
          </ac:graphicFrameMkLst>
        </pc:graphicFrameChg>
        <pc:graphicFrameChg chg="add del mod">
          <ac:chgData name="Deborah Trent" userId="b65beb1a079124ba" providerId="LiveId" clId="{ECBD7D23-4DA5-4284-BD3A-AC851E2360CE}" dt="2020-09-20T21:11:51.393" v="22973"/>
          <ac:graphicFrameMkLst>
            <pc:docMk/>
            <pc:sldMk cId="2271064142" sldId="283"/>
            <ac:graphicFrameMk id="168" creationId="{D979424C-435F-44B6-8DBC-0E9390C3E57D}"/>
          </ac:graphicFrameMkLst>
        </pc:graphicFrameChg>
        <pc:graphicFrameChg chg="add del mod">
          <ac:chgData name="Deborah Trent" userId="b65beb1a079124ba" providerId="LiveId" clId="{ECBD7D23-4DA5-4284-BD3A-AC851E2360CE}" dt="2020-09-20T21:12:10.432" v="22975"/>
          <ac:graphicFrameMkLst>
            <pc:docMk/>
            <pc:sldMk cId="2271064142" sldId="283"/>
            <ac:graphicFrameMk id="169" creationId="{F106104C-E76E-43CF-BD39-80E9A662B554}"/>
          </ac:graphicFrameMkLst>
        </pc:graphicFrameChg>
        <pc:graphicFrameChg chg="add del mod">
          <ac:chgData name="Deborah Trent" userId="b65beb1a079124ba" providerId="LiveId" clId="{ECBD7D23-4DA5-4284-BD3A-AC851E2360CE}" dt="2020-09-20T21:17:34.791" v="23024"/>
          <ac:graphicFrameMkLst>
            <pc:docMk/>
            <pc:sldMk cId="2271064142" sldId="283"/>
            <ac:graphicFrameMk id="211" creationId="{BF958015-3F09-4C24-8ECE-5130D3B62B9F}"/>
          </ac:graphicFrameMkLst>
        </pc:graphicFrameChg>
        <pc:graphicFrameChg chg="add del mod">
          <ac:chgData name="Deborah Trent" userId="b65beb1a079124ba" providerId="LiveId" clId="{ECBD7D23-4DA5-4284-BD3A-AC851E2360CE}" dt="2020-09-20T21:17:45.864" v="23026"/>
          <ac:graphicFrameMkLst>
            <pc:docMk/>
            <pc:sldMk cId="2271064142" sldId="283"/>
            <ac:graphicFrameMk id="212" creationId="{23CFCD94-24EA-4890-BEA5-02B5A7CFC45E}"/>
          </ac:graphicFrameMkLst>
        </pc:graphicFrameChg>
        <pc:picChg chg="add del">
          <ac:chgData name="Deborah Trent" userId="b65beb1a079124ba" providerId="LiveId" clId="{ECBD7D23-4DA5-4284-BD3A-AC851E2360CE}" dt="2020-09-20T21:11:12.093" v="22971"/>
          <ac:picMkLst>
            <pc:docMk/>
            <pc:sldMk cId="2271064142" sldId="283"/>
            <ac:picMk id="167" creationId="{5FAFA34A-588B-4898-855C-0D1886C34659}"/>
          </ac:picMkLst>
        </pc:picChg>
      </pc:sldChg>
      <pc:sldChg chg="addSp delSp modSp new del mod setBg">
        <pc:chgData name="Deborah Trent" userId="b65beb1a079124ba" providerId="LiveId" clId="{ECBD7D23-4DA5-4284-BD3A-AC851E2360CE}" dt="2020-09-20T17:49:37.059" v="19401" actId="47"/>
        <pc:sldMkLst>
          <pc:docMk/>
          <pc:sldMk cId="2660412902" sldId="284"/>
        </pc:sldMkLst>
        <pc:spChg chg="del">
          <ac:chgData name="Deborah Trent" userId="b65beb1a079124ba" providerId="LiveId" clId="{ECBD7D23-4DA5-4284-BD3A-AC851E2360CE}" dt="2020-09-20T17:40:25.837" v="19395" actId="478"/>
          <ac:spMkLst>
            <pc:docMk/>
            <pc:sldMk cId="2660412902" sldId="284"/>
            <ac:spMk id="2" creationId="{1078383E-AD14-433C-BEF7-59B914DAFFB6}"/>
          </ac:spMkLst>
        </pc:spChg>
        <pc:spChg chg="del">
          <ac:chgData name="Deborah Trent" userId="b65beb1a079124ba" providerId="LiveId" clId="{ECBD7D23-4DA5-4284-BD3A-AC851E2360CE}" dt="2020-09-20T17:40:33.666" v="19396" actId="478"/>
          <ac:spMkLst>
            <pc:docMk/>
            <pc:sldMk cId="2660412902" sldId="284"/>
            <ac:spMk id="3" creationId="{55203AF6-A541-47A1-B602-999C6758C4E1}"/>
          </ac:spMkLst>
        </pc:spChg>
        <pc:spChg chg="add">
          <ac:chgData name="Deborah Trent" userId="b65beb1a079124ba" providerId="LiveId" clId="{ECBD7D23-4DA5-4284-BD3A-AC851E2360CE}" dt="2020-09-20T17:41:08.910" v="19400" actId="26606"/>
          <ac:spMkLst>
            <pc:docMk/>
            <pc:sldMk cId="2660412902" sldId="284"/>
            <ac:spMk id="9" creationId="{EF936958-1A6E-4841-8289-4F7904B204E4}"/>
          </ac:spMkLst>
        </pc:spChg>
        <pc:spChg chg="add">
          <ac:chgData name="Deborah Trent" userId="b65beb1a079124ba" providerId="LiveId" clId="{ECBD7D23-4DA5-4284-BD3A-AC851E2360CE}" dt="2020-09-20T17:41:08.910" v="19400" actId="26606"/>
          <ac:spMkLst>
            <pc:docMk/>
            <pc:sldMk cId="2660412902" sldId="284"/>
            <ac:spMk id="11" creationId="{A496451F-B44A-451D-AA20-B1DAA958C3F7}"/>
          </ac:spMkLst>
        </pc:spChg>
        <pc:spChg chg="add">
          <ac:chgData name="Deborah Trent" userId="b65beb1a079124ba" providerId="LiveId" clId="{ECBD7D23-4DA5-4284-BD3A-AC851E2360CE}" dt="2020-09-20T17:41:08.910" v="19400" actId="26606"/>
          <ac:spMkLst>
            <pc:docMk/>
            <pc:sldMk cId="2660412902" sldId="284"/>
            <ac:spMk id="13" creationId="{2033E876-9C10-4610-867C-3F1C1290E0C3}"/>
          </ac:spMkLst>
        </pc:spChg>
        <pc:graphicFrameChg chg="add mod modGraphic">
          <ac:chgData name="Deborah Trent" userId="b65beb1a079124ba" providerId="LiveId" clId="{ECBD7D23-4DA5-4284-BD3A-AC851E2360CE}" dt="2020-09-20T17:41:08.910" v="19400" actId="26606"/>
          <ac:graphicFrameMkLst>
            <pc:docMk/>
            <pc:sldMk cId="2660412902" sldId="284"/>
            <ac:graphicFrameMk id="4" creationId="{4B7565FA-8D57-4806-8FB1-89B95020C410}"/>
          </ac:graphicFrameMkLst>
        </pc:graphicFrameChg>
      </pc:sldChg>
      <pc:sldChg chg="addSp delSp modSp new mod setBg modNotesTx">
        <pc:chgData name="Deborah Trent" userId="b65beb1a079124ba" providerId="LiveId" clId="{ECBD7D23-4DA5-4284-BD3A-AC851E2360CE}" dt="2020-09-21T13:18:00.600" v="26671" actId="20577"/>
        <pc:sldMkLst>
          <pc:docMk/>
          <pc:sldMk cId="4281041611" sldId="284"/>
        </pc:sldMkLst>
        <pc:spChg chg="del">
          <ac:chgData name="Deborah Trent" userId="b65beb1a079124ba" providerId="LiveId" clId="{ECBD7D23-4DA5-4284-BD3A-AC851E2360CE}" dt="2020-09-20T17:49:53.883" v="19403" actId="478"/>
          <ac:spMkLst>
            <pc:docMk/>
            <pc:sldMk cId="4281041611" sldId="284"/>
            <ac:spMk id="2" creationId="{1D2CDE54-1F7E-4D34-B1DC-4C43314AA4E9}"/>
          </ac:spMkLst>
        </pc:spChg>
        <pc:spChg chg="del">
          <ac:chgData name="Deborah Trent" userId="b65beb1a079124ba" providerId="LiveId" clId="{ECBD7D23-4DA5-4284-BD3A-AC851E2360CE}" dt="2020-09-20T17:49:58.317" v="19404" actId="478"/>
          <ac:spMkLst>
            <pc:docMk/>
            <pc:sldMk cId="4281041611" sldId="284"/>
            <ac:spMk id="3" creationId="{F7DF1AC6-A8EB-4E83-9F9F-336EE4339258}"/>
          </ac:spMkLst>
        </pc:spChg>
        <pc:spChg chg="add">
          <ac:chgData name="Deborah Trent" userId="b65beb1a079124ba" providerId="LiveId" clId="{ECBD7D23-4DA5-4284-BD3A-AC851E2360CE}" dt="2020-09-20T17:50:23.776" v="19408" actId="26606"/>
          <ac:spMkLst>
            <pc:docMk/>
            <pc:sldMk cId="4281041611" sldId="284"/>
            <ac:spMk id="9" creationId="{28BA90A1-6BEC-48B7-BBE0-88632622544A}"/>
          </ac:spMkLst>
        </pc:spChg>
        <pc:spChg chg="add">
          <ac:chgData name="Deborah Trent" userId="b65beb1a079124ba" providerId="LiveId" clId="{ECBD7D23-4DA5-4284-BD3A-AC851E2360CE}" dt="2020-09-20T17:50:23.776" v="19408" actId="26606"/>
          <ac:spMkLst>
            <pc:docMk/>
            <pc:sldMk cId="4281041611" sldId="284"/>
            <ac:spMk id="11" creationId="{D7950F2D-29CC-4F1C-8AFA-D6AE15BFA243}"/>
          </ac:spMkLst>
        </pc:spChg>
        <pc:graphicFrameChg chg="add mod modGraphic">
          <ac:chgData name="Deborah Trent" userId="b65beb1a079124ba" providerId="LiveId" clId="{ECBD7D23-4DA5-4284-BD3A-AC851E2360CE}" dt="2020-09-20T21:36:31.875" v="23931" actId="6549"/>
          <ac:graphicFrameMkLst>
            <pc:docMk/>
            <pc:sldMk cId="4281041611" sldId="284"/>
            <ac:graphicFrameMk id="4" creationId="{2DFDB285-28E6-48C4-82A3-0885618F9734}"/>
          </ac:graphicFrameMkLst>
        </pc:graphicFrameChg>
      </pc:sldChg>
      <pc:sldChg chg="addSp delSp modSp new mod ord">
        <pc:chgData name="Deborah Trent" userId="b65beb1a079124ba" providerId="LiveId" clId="{ECBD7D23-4DA5-4284-BD3A-AC851E2360CE}" dt="2020-09-20T19:42:04.782" v="20471"/>
        <pc:sldMkLst>
          <pc:docMk/>
          <pc:sldMk cId="1872404377" sldId="285"/>
        </pc:sldMkLst>
        <pc:spChg chg="mod">
          <ac:chgData name="Deborah Trent" userId="b65beb1a079124ba" providerId="LiveId" clId="{ECBD7D23-4DA5-4284-BD3A-AC851E2360CE}" dt="2020-09-20T19:36:38.142" v="20464" actId="20577"/>
          <ac:spMkLst>
            <pc:docMk/>
            <pc:sldMk cId="1872404377" sldId="285"/>
            <ac:spMk id="2" creationId="{1C0D6B8E-F201-4C3E-A43A-39B085F92EC6}"/>
          </ac:spMkLst>
        </pc:spChg>
        <pc:spChg chg="del">
          <ac:chgData name="Deborah Trent" userId="b65beb1a079124ba" providerId="LiveId" clId="{ECBD7D23-4DA5-4284-BD3A-AC851E2360CE}" dt="2020-09-20T19:35:07.920" v="20436"/>
          <ac:spMkLst>
            <pc:docMk/>
            <pc:sldMk cId="1872404377" sldId="285"/>
            <ac:spMk id="3" creationId="{00C198A0-2424-4197-B36D-B4AD96327B4E}"/>
          </ac:spMkLst>
        </pc:spChg>
        <pc:spChg chg="add mod">
          <ac:chgData name="Deborah Trent" userId="b65beb1a079124ba" providerId="LiveId" clId="{ECBD7D23-4DA5-4284-BD3A-AC851E2360CE}" dt="2020-09-20T19:36:20.315" v="20454" actId="6549"/>
          <ac:spMkLst>
            <pc:docMk/>
            <pc:sldMk cId="1872404377" sldId="285"/>
            <ac:spMk id="4" creationId="{48EB871B-7F04-4469-8585-9BB1E759B8F2}"/>
          </ac:spMkLst>
        </pc:spChg>
      </pc:sldChg>
      <pc:sldChg chg="addSp delSp new del">
        <pc:chgData name="Deborah Trent" userId="b65beb1a079124ba" providerId="LiveId" clId="{ECBD7D23-4DA5-4284-BD3A-AC851E2360CE}" dt="2020-09-20T19:34:40.342" v="20388" actId="47"/>
        <pc:sldMkLst>
          <pc:docMk/>
          <pc:sldMk cId="3802925177" sldId="285"/>
        </pc:sldMkLst>
        <pc:spChg chg="add del">
          <ac:chgData name="Deborah Trent" userId="b65beb1a079124ba" providerId="LiveId" clId="{ECBD7D23-4DA5-4284-BD3A-AC851E2360CE}" dt="2020-09-20T19:34:31.085" v="20387"/>
          <ac:spMkLst>
            <pc:docMk/>
            <pc:sldMk cId="3802925177" sldId="285"/>
            <ac:spMk id="2" creationId="{1A299A6E-925A-4238-9B30-C0C8A4F6801B}"/>
          </ac:spMkLst>
        </pc:spChg>
      </pc:sldChg>
      <pc:sldChg chg="addSp modSp new mod setBg modNotesTx">
        <pc:chgData name="Deborah Trent" userId="b65beb1a079124ba" providerId="LiveId" clId="{ECBD7D23-4DA5-4284-BD3A-AC851E2360CE}" dt="2020-09-21T13:17:37.434" v="26670" actId="6549"/>
        <pc:sldMkLst>
          <pc:docMk/>
          <pc:sldMk cId="3326932075" sldId="286"/>
        </pc:sldMkLst>
        <pc:graphicFrameChg chg="add mod modGraphic">
          <ac:chgData name="Deborah Trent" userId="b65beb1a079124ba" providerId="LiveId" clId="{ECBD7D23-4DA5-4284-BD3A-AC851E2360CE}" dt="2020-09-20T21:58:03.063" v="24062" actId="255"/>
          <ac:graphicFrameMkLst>
            <pc:docMk/>
            <pc:sldMk cId="3326932075" sldId="286"/>
            <ac:graphicFrameMk id="2" creationId="{6E2B77F8-E211-4210-9A9F-4BDAB96D7BA3}"/>
          </ac:graphicFrameMkLst>
        </pc:graphicFrameChg>
      </pc:sldChg>
      <pc:sldChg chg="modSp add mod modNotesTx">
        <pc:chgData name="Deborah Trent" userId="b65beb1a079124ba" providerId="LiveId" clId="{ECBD7D23-4DA5-4284-BD3A-AC851E2360CE}" dt="2020-09-21T13:18:30.399" v="26684" actId="20577"/>
        <pc:sldMkLst>
          <pc:docMk/>
          <pc:sldMk cId="350734580" sldId="287"/>
        </pc:sldMkLst>
        <pc:graphicFrameChg chg="mod modGraphic">
          <ac:chgData name="Deborah Trent" userId="b65beb1a079124ba" providerId="LiveId" clId="{ECBD7D23-4DA5-4284-BD3A-AC851E2360CE}" dt="2020-09-20T21:56:47.114" v="24060" actId="255"/>
          <ac:graphicFrameMkLst>
            <pc:docMk/>
            <pc:sldMk cId="350734580" sldId="287"/>
            <ac:graphicFrameMk id="2" creationId="{6E2B77F8-E211-4210-9A9F-4BDAB96D7BA3}"/>
          </ac:graphicFrameMkLst>
        </pc:graphicFrameChg>
      </pc:sldChg>
      <pc:sldChg chg="addSp delSp modSp new del mod setBg">
        <pc:chgData name="Deborah Trent" userId="b65beb1a079124ba" providerId="LiveId" clId="{ECBD7D23-4DA5-4284-BD3A-AC851E2360CE}" dt="2020-09-20T21:49:02.188" v="23988" actId="680"/>
        <pc:sldMkLst>
          <pc:docMk/>
          <pc:sldMk cId="2615544156" sldId="287"/>
        </pc:sldMkLst>
        <pc:spChg chg="add del">
          <ac:chgData name="Deborah Trent" userId="b65beb1a079124ba" providerId="LiveId" clId="{ECBD7D23-4DA5-4284-BD3A-AC851E2360CE}" dt="2020-09-20T21:48:59.787" v="23987" actId="26606"/>
          <ac:spMkLst>
            <pc:docMk/>
            <pc:sldMk cId="2615544156" sldId="287"/>
            <ac:spMk id="7" creationId="{EF936958-1A6E-4841-8289-4F7904B204E4}"/>
          </ac:spMkLst>
        </pc:spChg>
        <pc:spChg chg="add del">
          <ac:chgData name="Deborah Trent" userId="b65beb1a079124ba" providerId="LiveId" clId="{ECBD7D23-4DA5-4284-BD3A-AC851E2360CE}" dt="2020-09-20T21:48:59.787" v="23987" actId="26606"/>
          <ac:spMkLst>
            <pc:docMk/>
            <pc:sldMk cId="2615544156" sldId="287"/>
            <ac:spMk id="9" creationId="{A496451F-B44A-451D-AA20-B1DAA958C3F7}"/>
          </ac:spMkLst>
        </pc:spChg>
        <pc:spChg chg="add del">
          <ac:chgData name="Deborah Trent" userId="b65beb1a079124ba" providerId="LiveId" clId="{ECBD7D23-4DA5-4284-BD3A-AC851E2360CE}" dt="2020-09-20T21:48:59.787" v="23987" actId="26606"/>
          <ac:spMkLst>
            <pc:docMk/>
            <pc:sldMk cId="2615544156" sldId="287"/>
            <ac:spMk id="11" creationId="{2033E876-9C10-4610-867C-3F1C1290E0C3}"/>
          </ac:spMkLst>
        </pc:spChg>
        <pc:graphicFrameChg chg="add mod">
          <ac:chgData name="Deborah Trent" userId="b65beb1a079124ba" providerId="LiveId" clId="{ECBD7D23-4DA5-4284-BD3A-AC851E2360CE}" dt="2020-09-20T21:48:59.787" v="23987" actId="26606"/>
          <ac:graphicFrameMkLst>
            <pc:docMk/>
            <pc:sldMk cId="2615544156" sldId="287"/>
            <ac:graphicFrameMk id="2" creationId="{2FF2894C-A2B6-413B-96EC-9F04C222CFA3}"/>
          </ac:graphicFrameMkLst>
        </pc:graphicFrameChg>
      </pc:sldChg>
      <pc:sldChg chg="addSp modSp new mod modNotesTx">
        <pc:chgData name="Deborah Trent" userId="b65beb1a079124ba" providerId="LiveId" clId="{ECBD7D23-4DA5-4284-BD3A-AC851E2360CE}" dt="2020-09-21T16:45:16.163" v="28020" actId="207"/>
        <pc:sldMkLst>
          <pc:docMk/>
          <pc:sldMk cId="630858182" sldId="288"/>
        </pc:sldMkLst>
        <pc:spChg chg="mod">
          <ac:chgData name="Deborah Trent" userId="b65beb1a079124ba" providerId="LiveId" clId="{ECBD7D23-4DA5-4284-BD3A-AC851E2360CE}" dt="2020-09-21T16:45:16.163" v="28020" actId="207"/>
          <ac:spMkLst>
            <pc:docMk/>
            <pc:sldMk cId="630858182" sldId="288"/>
            <ac:spMk id="2" creationId="{F278C4B0-F672-40DC-A211-86BCB9FA50B6}"/>
          </ac:spMkLst>
        </pc:spChg>
        <pc:spChg chg="add mod">
          <ac:chgData name="Deborah Trent" userId="b65beb1a079124ba" providerId="LiveId" clId="{ECBD7D23-4DA5-4284-BD3A-AC851E2360CE}" dt="2020-09-21T16:44:13.145" v="28012"/>
          <ac:spMkLst>
            <pc:docMk/>
            <pc:sldMk cId="630858182" sldId="288"/>
            <ac:spMk id="3" creationId="{04FE6C21-4DBA-4FCF-97DE-9F61F9488CE3}"/>
          </ac:spMkLst>
        </pc:spChg>
        <pc:spChg chg="add mod">
          <ac:chgData name="Deborah Trent" userId="b65beb1a079124ba" providerId="LiveId" clId="{ECBD7D23-4DA5-4284-BD3A-AC851E2360CE}" dt="2020-09-21T16:44:56.939" v="28018" actId="20577"/>
          <ac:spMkLst>
            <pc:docMk/>
            <pc:sldMk cId="630858182" sldId="288"/>
            <ac:spMk id="5" creationId="{730EE8D7-CE9A-4C93-ADB1-7F66F4E9E9B0}"/>
          </ac:spMkLst>
        </pc:spChg>
      </pc:sldChg>
      <pc:sldChg chg="add">
        <pc:chgData name="Deborah Trent" userId="b65beb1a079124ba" providerId="LiveId" clId="{ECBD7D23-4DA5-4284-BD3A-AC851E2360CE}" dt="2020-09-21T18:42:09.560" v="28602" actId="2890"/>
        <pc:sldMkLst>
          <pc:docMk/>
          <pc:sldMk cId="4052145211" sldId="289"/>
        </pc:sldMkLst>
      </pc:sldChg>
    </pc:docChg>
  </pc:docChgLst>
  <pc:docChgLst>
    <pc:chgData name="Deborah Trent" userId="b65beb1a079124ba" providerId="LiveId" clId="{2AF60CF9-FAB7-4CE9-B961-8363D0949D14}"/>
    <pc:docChg chg="undo custSel addSld delSld modSld sldOrd">
      <pc:chgData name="Deborah Trent" userId="b65beb1a079124ba" providerId="LiveId" clId="{2AF60CF9-FAB7-4CE9-B961-8363D0949D14}" dt="2020-12-16T23:25:27.566" v="1636" actId="114"/>
      <pc:docMkLst>
        <pc:docMk/>
      </pc:docMkLst>
      <pc:sldChg chg="addSp delSp modSp mod modNotesTx">
        <pc:chgData name="Deborah Trent" userId="b65beb1a079124ba" providerId="LiveId" clId="{2AF60CF9-FAB7-4CE9-B961-8363D0949D14}" dt="2020-12-16T21:42:36.236" v="596" actId="20577"/>
        <pc:sldMkLst>
          <pc:docMk/>
          <pc:sldMk cId="825705682" sldId="256"/>
        </pc:sldMkLst>
        <pc:spChg chg="del mod">
          <ac:chgData name="Deborah Trent" userId="b65beb1a079124ba" providerId="LiveId" clId="{2AF60CF9-FAB7-4CE9-B961-8363D0949D14}" dt="2020-12-16T21:26:10.468" v="6" actId="478"/>
          <ac:spMkLst>
            <pc:docMk/>
            <pc:sldMk cId="825705682" sldId="256"/>
            <ac:spMk id="2" creationId="{E99A70D3-A263-4836-BE81-0B6CDAC44ED2}"/>
          </ac:spMkLst>
        </pc:spChg>
        <pc:spChg chg="add del mod">
          <ac:chgData name="Deborah Trent" userId="b65beb1a079124ba" providerId="LiveId" clId="{2AF60CF9-FAB7-4CE9-B961-8363D0949D14}" dt="2020-12-16T21:27:01.639" v="12" actId="478"/>
          <ac:spMkLst>
            <pc:docMk/>
            <pc:sldMk cId="825705682" sldId="256"/>
            <ac:spMk id="6" creationId="{30476BCA-4165-4BC3-83FB-984DAEFE3BB6}"/>
          </ac:spMkLst>
        </pc:spChg>
        <pc:spChg chg="add mod">
          <ac:chgData name="Deborah Trent" userId="b65beb1a079124ba" providerId="LiveId" clId="{2AF60CF9-FAB7-4CE9-B961-8363D0949D14}" dt="2020-12-16T21:35:47.768" v="500" actId="255"/>
          <ac:spMkLst>
            <pc:docMk/>
            <pc:sldMk cId="825705682" sldId="256"/>
            <ac:spMk id="7" creationId="{CE49ADF6-DD1B-4452-BC2B-26FE351CBDEA}"/>
          </ac:spMkLst>
        </pc:spChg>
        <pc:spChg chg="add del mod">
          <ac:chgData name="Deborah Trent" userId="b65beb1a079124ba" providerId="LiveId" clId="{2AF60CF9-FAB7-4CE9-B961-8363D0949D14}" dt="2020-12-16T21:31:50.776" v="396"/>
          <ac:spMkLst>
            <pc:docMk/>
            <pc:sldMk cId="825705682" sldId="256"/>
            <ac:spMk id="11" creationId="{0C7183D5-6CF4-47D3-8422-0BC3D0363386}"/>
          </ac:spMkLst>
        </pc:spChg>
      </pc:sldChg>
      <pc:sldChg chg="del ord">
        <pc:chgData name="Deborah Trent" userId="b65beb1a079124ba" providerId="LiveId" clId="{2AF60CF9-FAB7-4CE9-B961-8363D0949D14}" dt="2020-12-16T22:28:06.250" v="833" actId="47"/>
        <pc:sldMkLst>
          <pc:docMk/>
          <pc:sldMk cId="3555338359" sldId="257"/>
        </pc:sldMkLst>
      </pc:sldChg>
      <pc:sldChg chg="del ord">
        <pc:chgData name="Deborah Trent" userId="b65beb1a079124ba" providerId="LiveId" clId="{2AF60CF9-FAB7-4CE9-B961-8363D0949D14}" dt="2020-12-16T22:28:07.930" v="834" actId="47"/>
        <pc:sldMkLst>
          <pc:docMk/>
          <pc:sldMk cId="2964249643" sldId="258"/>
        </pc:sldMkLst>
      </pc:sldChg>
      <pc:sldChg chg="modNotesTx">
        <pc:chgData name="Deborah Trent" userId="b65beb1a079124ba" providerId="LiveId" clId="{2AF60CF9-FAB7-4CE9-B961-8363D0949D14}" dt="2020-12-16T22:57:37.197" v="985" actId="113"/>
        <pc:sldMkLst>
          <pc:docMk/>
          <pc:sldMk cId="1456799704" sldId="259"/>
        </pc:sldMkLst>
      </pc:sldChg>
      <pc:sldChg chg="add del ord">
        <pc:chgData name="Deborah Trent" userId="b65beb1a079124ba" providerId="LiveId" clId="{2AF60CF9-FAB7-4CE9-B961-8363D0949D14}" dt="2020-12-16T22:29:23.891" v="838" actId="47"/>
        <pc:sldMkLst>
          <pc:docMk/>
          <pc:sldMk cId="1155532097" sldId="260"/>
        </pc:sldMkLst>
      </pc:sldChg>
      <pc:sldChg chg="del ord">
        <pc:chgData name="Deborah Trent" userId="b65beb1a079124ba" providerId="LiveId" clId="{2AF60CF9-FAB7-4CE9-B961-8363D0949D14}" dt="2020-12-16T22:29:50.615" v="839" actId="47"/>
        <pc:sldMkLst>
          <pc:docMk/>
          <pc:sldMk cId="2913008326" sldId="265"/>
        </pc:sldMkLst>
      </pc:sldChg>
      <pc:sldChg chg="modNotesTx">
        <pc:chgData name="Deborah Trent" userId="b65beb1a079124ba" providerId="LiveId" clId="{2AF60CF9-FAB7-4CE9-B961-8363D0949D14}" dt="2020-12-16T23:17:24.904" v="1438" actId="6549"/>
        <pc:sldMkLst>
          <pc:docMk/>
          <pc:sldMk cId="1602469459" sldId="266"/>
        </pc:sldMkLst>
      </pc:sldChg>
      <pc:sldChg chg="del ord">
        <pc:chgData name="Deborah Trent" userId="b65beb1a079124ba" providerId="LiveId" clId="{2AF60CF9-FAB7-4CE9-B961-8363D0949D14}" dt="2020-12-16T22:33:48.734" v="881" actId="47"/>
        <pc:sldMkLst>
          <pc:docMk/>
          <pc:sldMk cId="2346761149" sldId="268"/>
        </pc:sldMkLst>
      </pc:sldChg>
      <pc:sldChg chg="ord modNotesTx">
        <pc:chgData name="Deborah Trent" userId="b65beb1a079124ba" providerId="LiveId" clId="{2AF60CF9-FAB7-4CE9-B961-8363D0949D14}" dt="2020-12-16T23:24:53.593" v="1631"/>
        <pc:sldMkLst>
          <pc:docMk/>
          <pc:sldMk cId="3737106218" sldId="269"/>
        </pc:sldMkLst>
      </pc:sldChg>
      <pc:sldChg chg="modSp mod modNotesTx">
        <pc:chgData name="Deborah Trent" userId="b65beb1a079124ba" providerId="LiveId" clId="{2AF60CF9-FAB7-4CE9-B961-8363D0949D14}" dt="2020-12-16T23:25:27.566" v="1636" actId="114"/>
        <pc:sldMkLst>
          <pc:docMk/>
          <pc:sldMk cId="3164892329" sldId="270"/>
        </pc:sldMkLst>
        <pc:spChg chg="mod">
          <ac:chgData name="Deborah Trent" userId="b65beb1a079124ba" providerId="LiveId" clId="{2AF60CF9-FAB7-4CE9-B961-8363D0949D14}" dt="2020-12-16T23:05:12.255" v="1093" actId="20577"/>
          <ac:spMkLst>
            <pc:docMk/>
            <pc:sldMk cId="3164892329" sldId="270"/>
            <ac:spMk id="3" creationId="{791D408F-D95D-419E-8B64-79888025AE1D}"/>
          </ac:spMkLst>
        </pc:spChg>
      </pc:sldChg>
      <pc:sldChg chg="del ord">
        <pc:chgData name="Deborah Trent" userId="b65beb1a079124ba" providerId="LiveId" clId="{2AF60CF9-FAB7-4CE9-B961-8363D0949D14}" dt="2020-12-16T22:28:10.537" v="835" actId="47"/>
        <pc:sldMkLst>
          <pc:docMk/>
          <pc:sldMk cId="2417122886" sldId="272"/>
        </pc:sldMkLst>
      </pc:sldChg>
      <pc:sldChg chg="ord">
        <pc:chgData name="Deborah Trent" userId="b65beb1a079124ba" providerId="LiveId" clId="{2AF60CF9-FAB7-4CE9-B961-8363D0949D14}" dt="2020-12-16T22:34:30.671" v="883"/>
        <pc:sldMkLst>
          <pc:docMk/>
          <pc:sldMk cId="2926151016" sldId="273"/>
        </pc:sldMkLst>
      </pc:sldChg>
      <pc:sldChg chg="del ord">
        <pc:chgData name="Deborah Trent" userId="b65beb1a079124ba" providerId="LiveId" clId="{2AF60CF9-FAB7-4CE9-B961-8363D0949D14}" dt="2020-12-16T22:32:57.560" v="879" actId="47"/>
        <pc:sldMkLst>
          <pc:docMk/>
          <pc:sldMk cId="2411265237" sldId="274"/>
        </pc:sldMkLst>
      </pc:sldChg>
      <pc:sldChg chg="del ord">
        <pc:chgData name="Deborah Trent" userId="b65beb1a079124ba" providerId="LiveId" clId="{2AF60CF9-FAB7-4CE9-B961-8363D0949D14}" dt="2020-12-16T22:32:58.906" v="880" actId="47"/>
        <pc:sldMkLst>
          <pc:docMk/>
          <pc:sldMk cId="2214643309" sldId="276"/>
        </pc:sldMkLst>
      </pc:sldChg>
      <pc:sldChg chg="ord">
        <pc:chgData name="Deborah Trent" userId="b65beb1a079124ba" providerId="LiveId" clId="{2AF60CF9-FAB7-4CE9-B961-8363D0949D14}" dt="2020-12-16T23:24:57.869" v="1633"/>
        <pc:sldMkLst>
          <pc:docMk/>
          <pc:sldMk cId="871652964" sldId="277"/>
        </pc:sldMkLst>
      </pc:sldChg>
      <pc:sldChg chg="modSp mod modNotesTx">
        <pc:chgData name="Deborah Trent" userId="b65beb1a079124ba" providerId="LiveId" clId="{2AF60CF9-FAB7-4CE9-B961-8363D0949D14}" dt="2020-12-16T23:20:10.213" v="1503" actId="20577"/>
        <pc:sldMkLst>
          <pc:docMk/>
          <pc:sldMk cId="3457263580" sldId="278"/>
        </pc:sldMkLst>
        <pc:spChg chg="mod">
          <ac:chgData name="Deborah Trent" userId="b65beb1a079124ba" providerId="LiveId" clId="{2AF60CF9-FAB7-4CE9-B961-8363D0949D14}" dt="2020-12-16T22:32:25.397" v="877" actId="113"/>
          <ac:spMkLst>
            <pc:docMk/>
            <pc:sldMk cId="3457263580" sldId="278"/>
            <ac:spMk id="2" creationId="{B2E70297-A7D5-47A7-A046-C6668347FC34}"/>
          </ac:spMkLst>
        </pc:spChg>
        <pc:spChg chg="mod">
          <ac:chgData name="Deborah Trent" userId="b65beb1a079124ba" providerId="LiveId" clId="{2AF60CF9-FAB7-4CE9-B961-8363D0949D14}" dt="2020-12-16T22:32:31.630" v="878" actId="113"/>
          <ac:spMkLst>
            <pc:docMk/>
            <pc:sldMk cId="3457263580" sldId="278"/>
            <ac:spMk id="15" creationId="{F9BDB424-87AB-493C-9A29-DAFFB877E0A1}"/>
          </ac:spMkLst>
        </pc:spChg>
      </pc:sldChg>
      <pc:sldChg chg="del ord">
        <pc:chgData name="Deborah Trent" userId="b65beb1a079124ba" providerId="LiveId" clId="{2AF60CF9-FAB7-4CE9-B961-8363D0949D14}" dt="2020-12-16T23:03:25.338" v="1087" actId="47"/>
        <pc:sldMkLst>
          <pc:docMk/>
          <pc:sldMk cId="4028113826" sldId="279"/>
        </pc:sldMkLst>
      </pc:sldChg>
      <pc:sldChg chg="del">
        <pc:chgData name="Deborah Trent" userId="b65beb1a079124ba" providerId="LiveId" clId="{2AF60CF9-FAB7-4CE9-B961-8363D0949D14}" dt="2020-12-16T22:06:59.396" v="806" actId="47"/>
        <pc:sldMkLst>
          <pc:docMk/>
          <pc:sldMk cId="3816279472" sldId="280"/>
        </pc:sldMkLst>
      </pc:sldChg>
      <pc:sldChg chg="modNotesTx">
        <pc:chgData name="Deborah Trent" userId="b65beb1a079124ba" providerId="LiveId" clId="{2AF60CF9-FAB7-4CE9-B961-8363D0949D14}" dt="2020-12-16T21:41:08.871" v="540" actId="20577"/>
        <pc:sldMkLst>
          <pc:docMk/>
          <pc:sldMk cId="1657831009" sldId="281"/>
        </pc:sldMkLst>
      </pc:sldChg>
      <pc:sldChg chg="modNotesTx">
        <pc:chgData name="Deborah Trent" userId="b65beb1a079124ba" providerId="LiveId" clId="{2AF60CF9-FAB7-4CE9-B961-8363D0949D14}" dt="2020-12-16T23:07:50.287" v="1101" actId="20577"/>
        <pc:sldMkLst>
          <pc:docMk/>
          <pc:sldMk cId="3081261129" sldId="282"/>
        </pc:sldMkLst>
      </pc:sldChg>
      <pc:sldChg chg="modNotesTx">
        <pc:chgData name="Deborah Trent" userId="b65beb1a079124ba" providerId="LiveId" clId="{2AF60CF9-FAB7-4CE9-B961-8363D0949D14}" dt="2020-12-16T23:01:28.146" v="1086" actId="6549"/>
        <pc:sldMkLst>
          <pc:docMk/>
          <pc:sldMk cId="2271064142" sldId="283"/>
        </pc:sldMkLst>
      </pc:sldChg>
      <pc:sldChg chg="ord modNotesTx">
        <pc:chgData name="Deborah Trent" userId="b65beb1a079124ba" providerId="LiveId" clId="{2AF60CF9-FAB7-4CE9-B961-8363D0949D14}" dt="2020-12-16T23:25:06.245" v="1635"/>
        <pc:sldMkLst>
          <pc:docMk/>
          <pc:sldMk cId="4281041611" sldId="284"/>
        </pc:sldMkLst>
      </pc:sldChg>
      <pc:sldChg chg="del">
        <pc:chgData name="Deborah Trent" userId="b65beb1a079124ba" providerId="LiveId" clId="{2AF60CF9-FAB7-4CE9-B961-8363D0949D14}" dt="2020-12-16T22:11:38.573" v="824" actId="47"/>
        <pc:sldMkLst>
          <pc:docMk/>
          <pc:sldMk cId="1872404377" sldId="285"/>
        </pc:sldMkLst>
      </pc:sldChg>
      <pc:sldChg chg="del modNotesTx">
        <pc:chgData name="Deborah Trent" userId="b65beb1a079124ba" providerId="LiveId" clId="{2AF60CF9-FAB7-4CE9-B961-8363D0949D14}" dt="2020-12-16T22:39:59.393" v="890" actId="47"/>
        <pc:sldMkLst>
          <pc:docMk/>
          <pc:sldMk cId="3326932075" sldId="286"/>
        </pc:sldMkLst>
      </pc:sldChg>
      <pc:sldChg chg="ord modNotesTx">
        <pc:chgData name="Deborah Trent" userId="b65beb1a079124ba" providerId="LiveId" clId="{2AF60CF9-FAB7-4CE9-B961-8363D0949D14}" dt="2020-12-16T23:22:10.697" v="1603" actId="114"/>
        <pc:sldMkLst>
          <pc:docMk/>
          <pc:sldMk cId="350734580" sldId="287"/>
        </pc:sldMkLst>
      </pc:sldChg>
      <pc:sldChg chg="del">
        <pc:chgData name="Deborah Trent" userId="b65beb1a079124ba" providerId="LiveId" clId="{2AF60CF9-FAB7-4CE9-B961-8363D0949D14}" dt="2020-12-16T22:11:35.585" v="823" actId="47"/>
        <pc:sldMkLst>
          <pc:docMk/>
          <pc:sldMk cId="4052145211" sldId="289"/>
        </pc:sldMkLst>
      </pc:sldChg>
      <pc:sldChg chg="addSp delSp modSp add del mod setBg delDesignElem">
        <pc:chgData name="Deborah Trent" userId="b65beb1a079124ba" providerId="LiveId" clId="{2AF60CF9-FAB7-4CE9-B961-8363D0949D14}" dt="2020-12-16T21:31:57.454" v="397" actId="47"/>
        <pc:sldMkLst>
          <pc:docMk/>
          <pc:sldMk cId="1025101972" sldId="290"/>
        </pc:sldMkLst>
        <pc:spChg chg="del mod">
          <ac:chgData name="Deborah Trent" userId="b65beb1a079124ba" providerId="LiveId" clId="{2AF60CF9-FAB7-4CE9-B961-8363D0949D14}" dt="2020-12-16T21:26:23.879" v="9"/>
          <ac:spMkLst>
            <pc:docMk/>
            <pc:sldMk cId="1025101972" sldId="290"/>
            <ac:spMk id="4" creationId="{03743B68-571A-49DC-A853-1048F6A608DE}"/>
          </ac:spMkLst>
        </pc:spChg>
        <pc:spChg chg="add del">
          <ac:chgData name="Deborah Trent" userId="b65beb1a079124ba" providerId="LiveId" clId="{2AF60CF9-FAB7-4CE9-B961-8363D0949D14}" dt="2020-12-16T21:25:24.318" v="4"/>
          <ac:spMkLst>
            <pc:docMk/>
            <pc:sldMk cId="1025101972" sldId="290"/>
            <ac:spMk id="8" creationId="{4C0648FB-4388-443C-8D4E-4A9FF0336078}"/>
          </ac:spMkLst>
        </pc:spChg>
        <pc:spChg chg="add del">
          <ac:chgData name="Deborah Trent" userId="b65beb1a079124ba" providerId="LiveId" clId="{2AF60CF9-FAB7-4CE9-B961-8363D0949D14}" dt="2020-12-16T21:25:24.318" v="4"/>
          <ac:spMkLst>
            <pc:docMk/>
            <pc:sldMk cId="1025101972" sldId="290"/>
            <ac:spMk id="10" creationId="{4A8D762E-DA8D-419A-BA44-68B93D3D92F8}"/>
          </ac:spMkLst>
        </pc:spChg>
        <pc:cxnChg chg="add del">
          <ac:chgData name="Deborah Trent" userId="b65beb1a079124ba" providerId="LiveId" clId="{2AF60CF9-FAB7-4CE9-B961-8363D0949D14}" dt="2020-12-16T21:25:24.318" v="4"/>
          <ac:cxnSpMkLst>
            <pc:docMk/>
            <pc:sldMk cId="1025101972" sldId="290"/>
            <ac:cxnSpMk id="12" creationId="{47F95953-8E19-4C01-997F-0E959B52B7AB}"/>
          </ac:cxnSpMkLst>
        </pc:cxnChg>
      </pc:sldChg>
    </pc:docChg>
  </pc:docChgLst>
  <pc:docChgLst>
    <pc:chgData name="Deborah Trent" userId="b65beb1a079124ba" providerId="LiveId" clId="{1D9B91AD-0887-4AF1-AD16-3A4A1A17A9FA}"/>
    <pc:docChg chg="modSld">
      <pc:chgData name="Deborah Trent" userId="b65beb1a079124ba" providerId="LiveId" clId="{1D9B91AD-0887-4AF1-AD16-3A4A1A17A9FA}" dt="2020-12-17T19:18:40.901" v="8" actId="114"/>
      <pc:docMkLst>
        <pc:docMk/>
      </pc:docMkLst>
      <pc:sldChg chg="modNotesTx">
        <pc:chgData name="Deborah Trent" userId="b65beb1a079124ba" providerId="LiveId" clId="{1D9B91AD-0887-4AF1-AD16-3A4A1A17A9FA}" dt="2020-12-17T19:18:40.901" v="8" actId="114"/>
        <pc:sldMkLst>
          <pc:docMk/>
          <pc:sldMk cId="3737106218" sldId="269"/>
        </pc:sldMkLst>
      </pc:sldChg>
      <pc:sldChg chg="modNotesTx">
        <pc:chgData name="Deborah Trent" userId="b65beb1a079124ba" providerId="LiveId" clId="{1D9B91AD-0887-4AF1-AD16-3A4A1A17A9FA}" dt="2020-12-17T19:18:17.833" v="7" actId="6549"/>
        <pc:sldMkLst>
          <pc:docMk/>
          <pc:sldMk cId="871652964" sldId="277"/>
        </pc:sldMkLst>
      </pc:sldChg>
      <pc:sldChg chg="modNotesTx">
        <pc:chgData name="Deborah Trent" userId="b65beb1a079124ba" providerId="LiveId" clId="{1D9B91AD-0887-4AF1-AD16-3A4A1A17A9FA}" dt="2020-12-17T19:17:18.022" v="1" actId="6549"/>
        <pc:sldMkLst>
          <pc:docMk/>
          <pc:sldMk cId="2271064142" sldId="28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CFCB4C-B28A-4513-9A9C-0224D113D7AE}"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6431A58B-496C-49E0-896C-8DA9ABED4D8E}">
      <dgm:prSet phldrT="[Text]" custT="1"/>
      <dgm:spPr/>
      <dgm:t>
        <a:bodyPr/>
        <a:lstStyle/>
        <a:p>
          <a:r>
            <a:rPr lang="en-US" sz="2800" dirty="0"/>
            <a:t>C</a:t>
          </a:r>
          <a:r>
            <a:rPr lang="en-US" sz="1600" dirty="0"/>
            <a:t>ulturally </a:t>
          </a:r>
          <a:r>
            <a:rPr lang="en-US" sz="2800" dirty="0"/>
            <a:t>R</a:t>
          </a:r>
          <a:r>
            <a:rPr lang="en-US" sz="1600" dirty="0"/>
            <a:t>esponsive </a:t>
          </a:r>
          <a:r>
            <a:rPr lang="en-US" sz="2800" dirty="0"/>
            <a:t>E</a:t>
          </a:r>
          <a:r>
            <a:rPr lang="en-US" sz="1600" dirty="0"/>
            <a:t>valuation</a:t>
          </a:r>
        </a:p>
      </dgm:t>
    </dgm:pt>
    <dgm:pt modelId="{D5BE9B0D-7117-4947-BFE9-3BFEB282F4F3}" type="parTrans" cxnId="{12FA6170-125B-4C0B-B471-5FCB783FC509}">
      <dgm:prSet/>
      <dgm:spPr/>
      <dgm:t>
        <a:bodyPr/>
        <a:lstStyle/>
        <a:p>
          <a:endParaRPr lang="en-US"/>
        </a:p>
      </dgm:t>
    </dgm:pt>
    <dgm:pt modelId="{8E7AD16C-97D6-4959-845C-23C16B09C931}" type="sibTrans" cxnId="{12FA6170-125B-4C0B-B471-5FCB783FC509}">
      <dgm:prSet/>
      <dgm:spPr/>
      <dgm:t>
        <a:bodyPr/>
        <a:lstStyle/>
        <a:p>
          <a:endParaRPr lang="en-US"/>
        </a:p>
      </dgm:t>
    </dgm:pt>
    <dgm:pt modelId="{EF1458A7-E79C-4CED-8858-3DB1D2C041DB}">
      <dgm:prSet phldrT="[Text]" custT="1"/>
      <dgm:spPr/>
      <dgm:t>
        <a:bodyPr/>
        <a:lstStyle/>
        <a:p>
          <a:r>
            <a:rPr lang="en-US" sz="1600" dirty="0"/>
            <a:t>Program </a:t>
          </a:r>
          <a:r>
            <a:rPr lang="en-US" sz="2400" dirty="0"/>
            <a:t>D</a:t>
          </a:r>
          <a:r>
            <a:rPr lang="en-US" sz="1600" dirty="0"/>
            <a:t>esign, </a:t>
          </a:r>
          <a:r>
            <a:rPr lang="en-US" sz="2800" dirty="0"/>
            <a:t>M</a:t>
          </a:r>
          <a:r>
            <a:rPr lang="en-US" sz="1600" dirty="0"/>
            <a:t>onitoring and </a:t>
          </a:r>
          <a:r>
            <a:rPr lang="en-US" sz="2800" dirty="0"/>
            <a:t>E</a:t>
          </a:r>
          <a:r>
            <a:rPr lang="en-US" sz="1600" dirty="0"/>
            <a:t>valuation</a:t>
          </a:r>
        </a:p>
      </dgm:t>
    </dgm:pt>
    <dgm:pt modelId="{A2C2F8B0-AFC5-4E32-8664-BDF50658C066}" type="parTrans" cxnId="{C85B43CB-A99E-4DFD-9C89-32D0E9BED00B}">
      <dgm:prSet/>
      <dgm:spPr/>
      <dgm:t>
        <a:bodyPr/>
        <a:lstStyle/>
        <a:p>
          <a:endParaRPr lang="en-US"/>
        </a:p>
      </dgm:t>
    </dgm:pt>
    <dgm:pt modelId="{70181011-1BDB-4629-B7EE-E53F376867FC}" type="sibTrans" cxnId="{C85B43CB-A99E-4DFD-9C89-32D0E9BED00B}">
      <dgm:prSet/>
      <dgm:spPr/>
      <dgm:t>
        <a:bodyPr/>
        <a:lstStyle/>
        <a:p>
          <a:endParaRPr lang="en-US"/>
        </a:p>
      </dgm:t>
    </dgm:pt>
    <dgm:pt modelId="{A699094A-B5F1-4000-A38B-3E72698DEF12}">
      <dgm:prSet phldrT="[Text]" custT="1"/>
      <dgm:spPr/>
      <dgm:t>
        <a:bodyPr/>
        <a:lstStyle/>
        <a:p>
          <a:r>
            <a:rPr lang="en-US" sz="2800" dirty="0"/>
            <a:t>C</a:t>
          </a:r>
          <a:r>
            <a:rPr lang="en-US" sz="1900" dirty="0"/>
            <a:t>ulturally </a:t>
          </a:r>
          <a:r>
            <a:rPr lang="en-US" sz="2800" dirty="0"/>
            <a:t>R</a:t>
          </a:r>
          <a:r>
            <a:rPr lang="en-US" sz="1900" dirty="0"/>
            <a:t>esponsive </a:t>
          </a:r>
          <a:r>
            <a:rPr lang="en-US" sz="2800" dirty="0"/>
            <a:t>D</a:t>
          </a:r>
          <a:r>
            <a:rPr lang="en-US" sz="1900" dirty="0"/>
            <a:t>esign, </a:t>
          </a:r>
          <a:r>
            <a:rPr lang="en-US" sz="2800" dirty="0"/>
            <a:t>M</a:t>
          </a:r>
          <a:r>
            <a:rPr lang="en-US" sz="1900" dirty="0"/>
            <a:t>onitoring and </a:t>
          </a:r>
          <a:r>
            <a:rPr lang="en-US" sz="2800" dirty="0"/>
            <a:t>E</a:t>
          </a:r>
          <a:r>
            <a:rPr lang="en-US" sz="1900" dirty="0"/>
            <a:t>valuation </a:t>
          </a:r>
        </a:p>
      </dgm:t>
    </dgm:pt>
    <dgm:pt modelId="{233B1EB1-2DE2-4958-9B51-1B0591C8C130}" type="parTrans" cxnId="{2CE217FE-DDD6-406E-AB64-0CCA0930ADC1}">
      <dgm:prSet/>
      <dgm:spPr/>
      <dgm:t>
        <a:bodyPr/>
        <a:lstStyle/>
        <a:p>
          <a:endParaRPr lang="en-US"/>
        </a:p>
      </dgm:t>
    </dgm:pt>
    <dgm:pt modelId="{18FD6685-84B6-4ACA-A7E5-F47661A2A202}" type="sibTrans" cxnId="{2CE217FE-DDD6-406E-AB64-0CCA0930ADC1}">
      <dgm:prSet/>
      <dgm:spPr/>
      <dgm:t>
        <a:bodyPr/>
        <a:lstStyle/>
        <a:p>
          <a:endParaRPr lang="en-US"/>
        </a:p>
      </dgm:t>
    </dgm:pt>
    <dgm:pt modelId="{DB4DB175-1AF2-4FE2-A9E3-BF78DFE643A0}" type="pres">
      <dgm:prSet presAssocID="{9ACFCB4C-B28A-4513-9A9C-0224D113D7AE}" presName="Name0" presStyleCnt="0">
        <dgm:presLayoutVars>
          <dgm:dir/>
          <dgm:resizeHandles val="exact"/>
        </dgm:presLayoutVars>
      </dgm:prSet>
      <dgm:spPr/>
    </dgm:pt>
    <dgm:pt modelId="{B481643C-7220-42E8-A05F-C43DC64EBC69}" type="pres">
      <dgm:prSet presAssocID="{9ACFCB4C-B28A-4513-9A9C-0224D113D7AE}" presName="vNodes" presStyleCnt="0"/>
      <dgm:spPr/>
    </dgm:pt>
    <dgm:pt modelId="{70C43C7B-32A0-4C86-A048-9D6EEAF44990}" type="pres">
      <dgm:prSet presAssocID="{6431A58B-496C-49E0-896C-8DA9ABED4D8E}" presName="node" presStyleLbl="node1" presStyleIdx="0" presStyleCnt="3" custScaleX="189208" custScaleY="161653">
        <dgm:presLayoutVars>
          <dgm:bulletEnabled val="1"/>
        </dgm:presLayoutVars>
      </dgm:prSet>
      <dgm:spPr/>
    </dgm:pt>
    <dgm:pt modelId="{59F9457E-5B55-4093-A9BE-E4F08FF002EB}" type="pres">
      <dgm:prSet presAssocID="{8E7AD16C-97D6-4959-845C-23C16B09C931}" presName="spacerT" presStyleCnt="0"/>
      <dgm:spPr/>
    </dgm:pt>
    <dgm:pt modelId="{12BD60BB-C88D-4851-954D-13CCAF503AFD}" type="pres">
      <dgm:prSet presAssocID="{8E7AD16C-97D6-4959-845C-23C16B09C931}" presName="sibTrans" presStyleLbl="sibTrans2D1" presStyleIdx="0" presStyleCnt="2"/>
      <dgm:spPr/>
    </dgm:pt>
    <dgm:pt modelId="{8413AFD1-EDAA-4CEB-A8E7-A251A6A9CAC0}" type="pres">
      <dgm:prSet presAssocID="{8E7AD16C-97D6-4959-845C-23C16B09C931}" presName="spacerB" presStyleCnt="0"/>
      <dgm:spPr/>
    </dgm:pt>
    <dgm:pt modelId="{EAE7C770-76D4-413B-BC88-38E2D887A53A}" type="pres">
      <dgm:prSet presAssocID="{EF1458A7-E79C-4CED-8858-3DB1D2C041DB}" presName="node" presStyleLbl="node1" presStyleIdx="1" presStyleCnt="3" custScaleX="190714" custScaleY="215539">
        <dgm:presLayoutVars>
          <dgm:bulletEnabled val="1"/>
        </dgm:presLayoutVars>
      </dgm:prSet>
      <dgm:spPr/>
    </dgm:pt>
    <dgm:pt modelId="{41BFD2B7-5F72-41B9-A955-A0E831F7A6E8}" type="pres">
      <dgm:prSet presAssocID="{9ACFCB4C-B28A-4513-9A9C-0224D113D7AE}" presName="sibTransLast" presStyleLbl="sibTrans2D1" presStyleIdx="1" presStyleCnt="2"/>
      <dgm:spPr/>
    </dgm:pt>
    <dgm:pt modelId="{48E0F803-0392-42C3-8EDE-1EF29E49DED5}" type="pres">
      <dgm:prSet presAssocID="{9ACFCB4C-B28A-4513-9A9C-0224D113D7AE}" presName="connectorText" presStyleLbl="sibTrans2D1" presStyleIdx="1" presStyleCnt="2"/>
      <dgm:spPr/>
    </dgm:pt>
    <dgm:pt modelId="{2E8CDD9A-BCAE-4BE7-B25C-E84852BF723D}" type="pres">
      <dgm:prSet presAssocID="{9ACFCB4C-B28A-4513-9A9C-0224D113D7AE}" presName="lastNode" presStyleLbl="node1" presStyleIdx="2" presStyleCnt="3" custScaleX="132887" custScaleY="119155" custLinFactX="33671" custLinFactNeighborX="100000">
        <dgm:presLayoutVars>
          <dgm:bulletEnabled val="1"/>
        </dgm:presLayoutVars>
      </dgm:prSet>
      <dgm:spPr/>
    </dgm:pt>
  </dgm:ptLst>
  <dgm:cxnLst>
    <dgm:cxn modelId="{20721F4C-D22D-4F66-9C69-37E7CEBE5FB5}" type="presOf" srcId="{70181011-1BDB-4629-B7EE-E53F376867FC}" destId="{41BFD2B7-5F72-41B9-A955-A0E831F7A6E8}" srcOrd="0" destOrd="0" presId="urn:microsoft.com/office/officeart/2005/8/layout/equation2"/>
    <dgm:cxn modelId="{5B0D5E6E-69CE-4529-99A9-72008FF6296C}" type="presOf" srcId="{9ACFCB4C-B28A-4513-9A9C-0224D113D7AE}" destId="{DB4DB175-1AF2-4FE2-A9E3-BF78DFE643A0}" srcOrd="0" destOrd="0" presId="urn:microsoft.com/office/officeart/2005/8/layout/equation2"/>
    <dgm:cxn modelId="{12FA6170-125B-4C0B-B471-5FCB783FC509}" srcId="{9ACFCB4C-B28A-4513-9A9C-0224D113D7AE}" destId="{6431A58B-496C-49E0-896C-8DA9ABED4D8E}" srcOrd="0" destOrd="0" parTransId="{D5BE9B0D-7117-4947-BFE9-3BFEB282F4F3}" sibTransId="{8E7AD16C-97D6-4959-845C-23C16B09C931}"/>
    <dgm:cxn modelId="{9FE9B47F-BD0D-4BFC-9420-03834F4D2DB2}" type="presOf" srcId="{EF1458A7-E79C-4CED-8858-3DB1D2C041DB}" destId="{EAE7C770-76D4-413B-BC88-38E2D887A53A}" srcOrd="0" destOrd="0" presId="urn:microsoft.com/office/officeart/2005/8/layout/equation2"/>
    <dgm:cxn modelId="{9A173986-2A20-42E0-BAE2-0667920EFB37}" type="presOf" srcId="{6431A58B-496C-49E0-896C-8DA9ABED4D8E}" destId="{70C43C7B-32A0-4C86-A048-9D6EEAF44990}" srcOrd="0" destOrd="0" presId="urn:microsoft.com/office/officeart/2005/8/layout/equation2"/>
    <dgm:cxn modelId="{286D4594-49AD-40C9-BA42-97BFF1BB0BA6}" type="presOf" srcId="{A699094A-B5F1-4000-A38B-3E72698DEF12}" destId="{2E8CDD9A-BCAE-4BE7-B25C-E84852BF723D}" srcOrd="0" destOrd="0" presId="urn:microsoft.com/office/officeart/2005/8/layout/equation2"/>
    <dgm:cxn modelId="{F9C8ECC0-1114-4B9E-9CF5-D98C30901A34}" type="presOf" srcId="{70181011-1BDB-4629-B7EE-E53F376867FC}" destId="{48E0F803-0392-42C3-8EDE-1EF29E49DED5}" srcOrd="1" destOrd="0" presId="urn:microsoft.com/office/officeart/2005/8/layout/equation2"/>
    <dgm:cxn modelId="{C85B43CB-A99E-4DFD-9C89-32D0E9BED00B}" srcId="{9ACFCB4C-B28A-4513-9A9C-0224D113D7AE}" destId="{EF1458A7-E79C-4CED-8858-3DB1D2C041DB}" srcOrd="1" destOrd="0" parTransId="{A2C2F8B0-AFC5-4E32-8664-BDF50658C066}" sibTransId="{70181011-1BDB-4629-B7EE-E53F376867FC}"/>
    <dgm:cxn modelId="{27DCFAFB-DC59-485B-97DC-1B567B92985F}" type="presOf" srcId="{8E7AD16C-97D6-4959-845C-23C16B09C931}" destId="{12BD60BB-C88D-4851-954D-13CCAF503AFD}" srcOrd="0" destOrd="0" presId="urn:microsoft.com/office/officeart/2005/8/layout/equation2"/>
    <dgm:cxn modelId="{2CE217FE-DDD6-406E-AB64-0CCA0930ADC1}" srcId="{9ACFCB4C-B28A-4513-9A9C-0224D113D7AE}" destId="{A699094A-B5F1-4000-A38B-3E72698DEF12}" srcOrd="2" destOrd="0" parTransId="{233B1EB1-2DE2-4958-9B51-1B0591C8C130}" sibTransId="{18FD6685-84B6-4ACA-A7E5-F47661A2A202}"/>
    <dgm:cxn modelId="{211079F3-A7B2-47FD-A5BF-C0B2E292C477}" type="presParOf" srcId="{DB4DB175-1AF2-4FE2-A9E3-BF78DFE643A0}" destId="{B481643C-7220-42E8-A05F-C43DC64EBC69}" srcOrd="0" destOrd="0" presId="urn:microsoft.com/office/officeart/2005/8/layout/equation2"/>
    <dgm:cxn modelId="{7C1CEDBC-FDF9-47A4-B719-D7B28DFD5FB5}" type="presParOf" srcId="{B481643C-7220-42E8-A05F-C43DC64EBC69}" destId="{70C43C7B-32A0-4C86-A048-9D6EEAF44990}" srcOrd="0" destOrd="0" presId="urn:microsoft.com/office/officeart/2005/8/layout/equation2"/>
    <dgm:cxn modelId="{51842285-D5F0-4BE5-BF65-88AB4C1CFA75}" type="presParOf" srcId="{B481643C-7220-42E8-A05F-C43DC64EBC69}" destId="{59F9457E-5B55-4093-A9BE-E4F08FF002EB}" srcOrd="1" destOrd="0" presId="urn:microsoft.com/office/officeart/2005/8/layout/equation2"/>
    <dgm:cxn modelId="{A1DA3F31-293E-4181-B9B6-1778ED100F34}" type="presParOf" srcId="{B481643C-7220-42E8-A05F-C43DC64EBC69}" destId="{12BD60BB-C88D-4851-954D-13CCAF503AFD}" srcOrd="2" destOrd="0" presId="urn:microsoft.com/office/officeart/2005/8/layout/equation2"/>
    <dgm:cxn modelId="{06F2C202-46C8-4E89-8EE8-3FD96DBFDE7A}" type="presParOf" srcId="{B481643C-7220-42E8-A05F-C43DC64EBC69}" destId="{8413AFD1-EDAA-4CEB-A8E7-A251A6A9CAC0}" srcOrd="3" destOrd="0" presId="urn:microsoft.com/office/officeart/2005/8/layout/equation2"/>
    <dgm:cxn modelId="{05C62692-4432-4E7B-86C9-BF28C77DEBB4}" type="presParOf" srcId="{B481643C-7220-42E8-A05F-C43DC64EBC69}" destId="{EAE7C770-76D4-413B-BC88-38E2D887A53A}" srcOrd="4" destOrd="0" presId="urn:microsoft.com/office/officeart/2005/8/layout/equation2"/>
    <dgm:cxn modelId="{E43EDC8A-1BA1-48E8-8400-FFE349B3D15E}" type="presParOf" srcId="{DB4DB175-1AF2-4FE2-A9E3-BF78DFE643A0}" destId="{41BFD2B7-5F72-41B9-A955-A0E831F7A6E8}" srcOrd="1" destOrd="0" presId="urn:microsoft.com/office/officeart/2005/8/layout/equation2"/>
    <dgm:cxn modelId="{E00539A6-40DA-4F6A-A27C-F6213155ABE4}" type="presParOf" srcId="{41BFD2B7-5F72-41B9-A955-A0E831F7A6E8}" destId="{48E0F803-0392-42C3-8EDE-1EF29E49DED5}" srcOrd="0" destOrd="0" presId="urn:microsoft.com/office/officeart/2005/8/layout/equation2"/>
    <dgm:cxn modelId="{48C32A6F-02F4-4FBA-AF2F-18D905FB9DC5}" type="presParOf" srcId="{DB4DB175-1AF2-4FE2-A9E3-BF78DFE643A0}" destId="{2E8CDD9A-BCAE-4BE7-B25C-E84852BF723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DD037-48CF-416D-8492-5326556D9259}"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D76D569-A78F-4584-B9B1-A83AC213770E}">
      <dgm:prSet phldrT="[Text]" custT="1"/>
      <dgm:spPr/>
      <dgm:t>
        <a:bodyPr/>
        <a:lstStyle/>
        <a:p>
          <a:r>
            <a:rPr lang="en-US" sz="2400" dirty="0"/>
            <a:t>Inclusive stakeholder management</a:t>
          </a:r>
        </a:p>
      </dgm:t>
    </dgm:pt>
    <dgm:pt modelId="{FE417951-66B6-46AD-80CD-84AECCFC215B}" type="parTrans" cxnId="{A1CD4D8C-B609-4875-9812-D7CE433F1D1D}">
      <dgm:prSet/>
      <dgm:spPr/>
      <dgm:t>
        <a:bodyPr/>
        <a:lstStyle/>
        <a:p>
          <a:endParaRPr lang="en-US"/>
        </a:p>
      </dgm:t>
    </dgm:pt>
    <dgm:pt modelId="{E6266FA0-E297-4732-9504-1282AF7F7B55}" type="sibTrans" cxnId="{A1CD4D8C-B609-4875-9812-D7CE433F1D1D}">
      <dgm:prSet/>
      <dgm:spPr/>
      <dgm:t>
        <a:bodyPr/>
        <a:lstStyle/>
        <a:p>
          <a:endParaRPr lang="en-US"/>
        </a:p>
      </dgm:t>
    </dgm:pt>
    <dgm:pt modelId="{91CF3CAA-AD83-44FC-83F0-F827171B67CA}">
      <dgm:prSet phldrT="[Text]" custT="1"/>
      <dgm:spPr/>
      <dgm:t>
        <a:bodyPr/>
        <a:lstStyle/>
        <a:p>
          <a:r>
            <a:rPr lang="en-US" sz="2400" dirty="0"/>
            <a:t>Relationship-Building</a:t>
          </a:r>
        </a:p>
      </dgm:t>
    </dgm:pt>
    <dgm:pt modelId="{8763B413-040B-4C49-8F83-486374FE8181}" type="parTrans" cxnId="{5FDB0D58-6659-41FA-8587-85E81753B224}">
      <dgm:prSet/>
      <dgm:spPr/>
      <dgm:t>
        <a:bodyPr/>
        <a:lstStyle/>
        <a:p>
          <a:endParaRPr lang="en-US"/>
        </a:p>
      </dgm:t>
    </dgm:pt>
    <dgm:pt modelId="{CF1781F6-80F4-4893-AFC9-92104C4B8210}" type="sibTrans" cxnId="{5FDB0D58-6659-41FA-8587-85E81753B224}">
      <dgm:prSet/>
      <dgm:spPr/>
      <dgm:t>
        <a:bodyPr/>
        <a:lstStyle/>
        <a:p>
          <a:endParaRPr lang="en-US"/>
        </a:p>
      </dgm:t>
    </dgm:pt>
    <dgm:pt modelId="{0D03CEC5-C45D-4666-A082-4BB0176EB6F0}">
      <dgm:prSet phldrT="[Text]" custT="1"/>
      <dgm:spPr/>
      <dgm:t>
        <a:bodyPr/>
        <a:lstStyle/>
        <a:p>
          <a:r>
            <a:rPr lang="en-US" sz="2400" dirty="0"/>
            <a:t>Genuine Dialogue</a:t>
          </a:r>
        </a:p>
      </dgm:t>
    </dgm:pt>
    <dgm:pt modelId="{2DB998C7-0321-4C74-8B9E-FEA357A04BB2}" type="sibTrans" cxnId="{55702D49-65F7-42B4-B616-AD687DC6BA0B}">
      <dgm:prSet/>
      <dgm:spPr/>
      <dgm:t>
        <a:bodyPr/>
        <a:lstStyle/>
        <a:p>
          <a:endParaRPr lang="en-US"/>
        </a:p>
      </dgm:t>
    </dgm:pt>
    <dgm:pt modelId="{B11844F8-5AEA-48D2-A075-4B673F8EDDE0}" type="parTrans" cxnId="{55702D49-65F7-42B4-B616-AD687DC6BA0B}">
      <dgm:prSet/>
      <dgm:spPr/>
      <dgm:t>
        <a:bodyPr/>
        <a:lstStyle/>
        <a:p>
          <a:endParaRPr lang="en-US"/>
        </a:p>
      </dgm:t>
    </dgm:pt>
    <dgm:pt modelId="{1FF150EB-BFA1-40F4-B2CC-32CD5E881366}">
      <dgm:prSet phldrT="[Text]" custT="1"/>
      <dgm:spPr/>
      <dgm:t>
        <a:bodyPr/>
        <a:lstStyle/>
        <a:p>
          <a:r>
            <a:rPr lang="en-US" sz="2400" dirty="0"/>
            <a:t>Outputs, Feedback &amp; Adjustments</a:t>
          </a:r>
        </a:p>
      </dgm:t>
    </dgm:pt>
    <dgm:pt modelId="{8A65CE63-0DA6-4FCF-BB59-B0BBF454E1C8}" type="parTrans" cxnId="{4C0134D9-9ECC-4803-85FC-C26BF69F193E}">
      <dgm:prSet/>
      <dgm:spPr/>
      <dgm:t>
        <a:bodyPr/>
        <a:lstStyle/>
        <a:p>
          <a:endParaRPr lang="en-US"/>
        </a:p>
      </dgm:t>
    </dgm:pt>
    <dgm:pt modelId="{42B875B8-2B3D-4614-AD5B-322760CED47C}" type="sibTrans" cxnId="{4C0134D9-9ECC-4803-85FC-C26BF69F193E}">
      <dgm:prSet/>
      <dgm:spPr/>
      <dgm:t>
        <a:bodyPr/>
        <a:lstStyle/>
        <a:p>
          <a:endParaRPr lang="en-US"/>
        </a:p>
      </dgm:t>
    </dgm:pt>
    <dgm:pt modelId="{0049619A-04D7-4B37-B134-BBB61B6B8223}">
      <dgm:prSet phldrT="[Text]" custT="1"/>
      <dgm:spPr/>
      <dgm:t>
        <a:bodyPr/>
        <a:lstStyle/>
        <a:p>
          <a:r>
            <a:rPr lang="en-US" sz="2400" dirty="0"/>
            <a:t>Confidence-building &amp; Credibility</a:t>
          </a:r>
        </a:p>
      </dgm:t>
    </dgm:pt>
    <dgm:pt modelId="{D44A73B5-2F4C-4C97-90C6-C8AA34323D49}" type="parTrans" cxnId="{93E2DD13-5699-4928-8240-47214DE0406C}">
      <dgm:prSet/>
      <dgm:spPr/>
      <dgm:t>
        <a:bodyPr/>
        <a:lstStyle/>
        <a:p>
          <a:endParaRPr lang="en-US"/>
        </a:p>
      </dgm:t>
    </dgm:pt>
    <dgm:pt modelId="{1F6A144D-7B30-49A4-8B92-79983BB5C518}" type="sibTrans" cxnId="{93E2DD13-5699-4928-8240-47214DE0406C}">
      <dgm:prSet/>
      <dgm:spPr/>
      <dgm:t>
        <a:bodyPr/>
        <a:lstStyle/>
        <a:p>
          <a:endParaRPr lang="en-US"/>
        </a:p>
      </dgm:t>
    </dgm:pt>
    <dgm:pt modelId="{ABEA7A71-2FB9-4E1C-A021-8A5BFBC31992}">
      <dgm:prSet phldrT="[Text]" custT="1"/>
      <dgm:spPr/>
      <dgm:t>
        <a:bodyPr/>
        <a:lstStyle/>
        <a:p>
          <a:r>
            <a:rPr lang="en-US" sz="2400" dirty="0"/>
            <a:t>Outcomes &amp; Impacts</a:t>
          </a:r>
        </a:p>
      </dgm:t>
    </dgm:pt>
    <dgm:pt modelId="{40A4BB36-7A97-4A5C-AECB-A79D59DAD2A8}" type="parTrans" cxnId="{45DA2D3A-0B22-4A19-A5EE-D1D238B6DA95}">
      <dgm:prSet/>
      <dgm:spPr/>
      <dgm:t>
        <a:bodyPr/>
        <a:lstStyle/>
        <a:p>
          <a:endParaRPr lang="en-US"/>
        </a:p>
      </dgm:t>
    </dgm:pt>
    <dgm:pt modelId="{B87D1B06-7839-4031-A2CC-5342A89A092A}" type="sibTrans" cxnId="{45DA2D3A-0B22-4A19-A5EE-D1D238B6DA95}">
      <dgm:prSet/>
      <dgm:spPr/>
      <dgm:t>
        <a:bodyPr/>
        <a:lstStyle/>
        <a:p>
          <a:endParaRPr lang="en-US"/>
        </a:p>
      </dgm:t>
    </dgm:pt>
    <dgm:pt modelId="{DF703EB4-CC24-4BE9-A220-5DF6DBDA2097}">
      <dgm:prSet phldrT="[Text]" custT="1"/>
      <dgm:spPr/>
      <dgm:t>
        <a:bodyPr/>
        <a:lstStyle/>
        <a:p>
          <a:r>
            <a:rPr lang="en-US" sz="2400" dirty="0"/>
            <a:t>Trust &amp; Collaboration</a:t>
          </a:r>
        </a:p>
      </dgm:t>
    </dgm:pt>
    <dgm:pt modelId="{4EF0C7D2-00CE-4AF2-BA01-5B4DEA26F3F1}" type="parTrans" cxnId="{B7EB9A05-0BBB-4F61-9374-60369F8E2188}">
      <dgm:prSet/>
      <dgm:spPr/>
      <dgm:t>
        <a:bodyPr/>
        <a:lstStyle/>
        <a:p>
          <a:endParaRPr lang="en-US"/>
        </a:p>
      </dgm:t>
    </dgm:pt>
    <dgm:pt modelId="{571A44AC-7B7E-4632-B029-7E7EDFA45262}" type="sibTrans" cxnId="{B7EB9A05-0BBB-4F61-9374-60369F8E2188}">
      <dgm:prSet/>
      <dgm:spPr/>
      <dgm:t>
        <a:bodyPr/>
        <a:lstStyle/>
        <a:p>
          <a:endParaRPr lang="en-US"/>
        </a:p>
      </dgm:t>
    </dgm:pt>
    <dgm:pt modelId="{D3D95B69-2BA0-4D90-8187-A262A7BF72EB}">
      <dgm:prSet phldrT="[Text]" custT="1"/>
      <dgm:spPr/>
      <dgm:t>
        <a:bodyPr/>
        <a:lstStyle/>
        <a:p>
          <a:r>
            <a:rPr lang="en-US" sz="2400" dirty="0"/>
            <a:t>Participatory Communication</a:t>
          </a:r>
        </a:p>
      </dgm:t>
    </dgm:pt>
    <dgm:pt modelId="{9D237E1F-E645-42B9-903A-8402BCB9CB0C}" type="parTrans" cxnId="{A1722C92-78A7-46B8-B1AE-2BEDD6867EA5}">
      <dgm:prSet/>
      <dgm:spPr/>
      <dgm:t>
        <a:bodyPr/>
        <a:lstStyle/>
        <a:p>
          <a:endParaRPr lang="en-US"/>
        </a:p>
      </dgm:t>
    </dgm:pt>
    <dgm:pt modelId="{DA341638-0C3B-4A83-9D05-5F939C4733B7}" type="sibTrans" cxnId="{A1722C92-78A7-46B8-B1AE-2BEDD6867EA5}">
      <dgm:prSet/>
      <dgm:spPr/>
      <dgm:t>
        <a:bodyPr/>
        <a:lstStyle/>
        <a:p>
          <a:endParaRPr lang="en-US"/>
        </a:p>
      </dgm:t>
    </dgm:pt>
    <dgm:pt modelId="{4619FC56-B1B3-4140-9521-5597FC5FEFFD}" type="pres">
      <dgm:prSet presAssocID="{178DD037-48CF-416D-8492-5326556D9259}" presName="cycle" presStyleCnt="0">
        <dgm:presLayoutVars>
          <dgm:dir/>
          <dgm:resizeHandles val="exact"/>
        </dgm:presLayoutVars>
      </dgm:prSet>
      <dgm:spPr/>
    </dgm:pt>
    <dgm:pt modelId="{DFC67C4B-FFE3-4DAD-B127-BAE4A6DFF430}" type="pres">
      <dgm:prSet presAssocID="{ED76D569-A78F-4584-B9B1-A83AC213770E}" presName="dummy" presStyleCnt="0"/>
      <dgm:spPr/>
    </dgm:pt>
    <dgm:pt modelId="{D51326D4-8773-4992-86B3-66ABE04088D6}" type="pres">
      <dgm:prSet presAssocID="{ED76D569-A78F-4584-B9B1-A83AC213770E}" presName="node" presStyleLbl="revTx" presStyleIdx="0" presStyleCnt="8" custScaleX="181445" custScaleY="105743">
        <dgm:presLayoutVars>
          <dgm:bulletEnabled val="1"/>
        </dgm:presLayoutVars>
      </dgm:prSet>
      <dgm:spPr/>
    </dgm:pt>
    <dgm:pt modelId="{5B7E5C3E-712A-471E-AEB2-8118545723BE}" type="pres">
      <dgm:prSet presAssocID="{E6266FA0-E297-4732-9504-1282AF7F7B55}" presName="sibTrans" presStyleLbl="node1" presStyleIdx="0" presStyleCnt="8" custLinFactNeighborY="-1848"/>
      <dgm:spPr/>
    </dgm:pt>
    <dgm:pt modelId="{F1F5E053-A826-4A87-8DCB-AA53017BEB7D}" type="pres">
      <dgm:prSet presAssocID="{D3D95B69-2BA0-4D90-8187-A262A7BF72EB}" presName="dummy" presStyleCnt="0"/>
      <dgm:spPr/>
    </dgm:pt>
    <dgm:pt modelId="{801641EE-0614-4F90-8B35-C7FC360716E5}" type="pres">
      <dgm:prSet presAssocID="{D3D95B69-2BA0-4D90-8187-A262A7BF72EB}" presName="node" presStyleLbl="revTx" presStyleIdx="1" presStyleCnt="8" custScaleX="192960">
        <dgm:presLayoutVars>
          <dgm:bulletEnabled val="1"/>
        </dgm:presLayoutVars>
      </dgm:prSet>
      <dgm:spPr/>
    </dgm:pt>
    <dgm:pt modelId="{1B0C9559-55E3-4254-9129-7CE7713FED70}" type="pres">
      <dgm:prSet presAssocID="{DA341638-0C3B-4A83-9D05-5F939C4733B7}" presName="sibTrans" presStyleLbl="node1" presStyleIdx="1" presStyleCnt="8"/>
      <dgm:spPr/>
    </dgm:pt>
    <dgm:pt modelId="{46DABE7C-3623-431F-95E4-7B658DA6CD10}" type="pres">
      <dgm:prSet presAssocID="{91CF3CAA-AD83-44FC-83F0-F827171B67CA}" presName="dummy" presStyleCnt="0"/>
      <dgm:spPr/>
    </dgm:pt>
    <dgm:pt modelId="{5A16FC38-15D2-492B-8B59-7100DC14AF4B}" type="pres">
      <dgm:prSet presAssocID="{91CF3CAA-AD83-44FC-83F0-F827171B67CA}" presName="node" presStyleLbl="revTx" presStyleIdx="2" presStyleCnt="8" custAng="0" custScaleX="190714">
        <dgm:presLayoutVars>
          <dgm:bulletEnabled val="1"/>
        </dgm:presLayoutVars>
      </dgm:prSet>
      <dgm:spPr/>
    </dgm:pt>
    <dgm:pt modelId="{4CD2FBC2-2740-4154-A17F-69E17F2AFF25}" type="pres">
      <dgm:prSet presAssocID="{CF1781F6-80F4-4893-AFC9-92104C4B8210}" presName="sibTrans" presStyleLbl="node1" presStyleIdx="2" presStyleCnt="8" custLinFactNeighborX="596" custLinFactNeighborY="1347"/>
      <dgm:spPr/>
    </dgm:pt>
    <dgm:pt modelId="{1E33523C-81DC-4E62-9153-A31EBE9CCB93}" type="pres">
      <dgm:prSet presAssocID="{0D03CEC5-C45D-4666-A082-4BB0176EB6F0}" presName="dummy" presStyleCnt="0"/>
      <dgm:spPr/>
    </dgm:pt>
    <dgm:pt modelId="{208F20CE-1B27-4C39-8F89-DEA2C6489F36}" type="pres">
      <dgm:prSet presAssocID="{0D03CEC5-C45D-4666-A082-4BB0176EB6F0}" presName="node" presStyleLbl="revTx" presStyleIdx="3" presStyleCnt="8" custScaleX="110542" custRadScaleRad="92852" custRadScaleInc="-6284">
        <dgm:presLayoutVars>
          <dgm:bulletEnabled val="1"/>
        </dgm:presLayoutVars>
      </dgm:prSet>
      <dgm:spPr/>
    </dgm:pt>
    <dgm:pt modelId="{3C7EEDC0-FDB2-41E5-896D-E088ADBF114C}" type="pres">
      <dgm:prSet presAssocID="{2DB998C7-0321-4C74-8B9E-FEA357A04BB2}" presName="sibTrans" presStyleLbl="node1" presStyleIdx="3" presStyleCnt="8" custLinFactNeighborX="-221" custLinFactNeighborY="-2783"/>
      <dgm:spPr/>
    </dgm:pt>
    <dgm:pt modelId="{D0B3DED5-8E12-4226-A3B3-2F0E515E1972}" type="pres">
      <dgm:prSet presAssocID="{DF703EB4-CC24-4BE9-A220-5DF6DBDA2097}" presName="dummy" presStyleCnt="0"/>
      <dgm:spPr/>
    </dgm:pt>
    <dgm:pt modelId="{DFB6AABB-AA8C-4A80-8759-2CCF06400568}" type="pres">
      <dgm:prSet presAssocID="{DF703EB4-CC24-4BE9-A220-5DF6DBDA2097}" presName="node" presStyleLbl="revTx" presStyleIdx="4" presStyleCnt="8" custScaleX="170140" custScaleY="71956" custRadScaleRad="96857" custRadScaleInc="39432">
        <dgm:presLayoutVars>
          <dgm:bulletEnabled val="1"/>
        </dgm:presLayoutVars>
      </dgm:prSet>
      <dgm:spPr/>
    </dgm:pt>
    <dgm:pt modelId="{8A750D5E-DFC1-4F38-BAE7-B04F287BB450}" type="pres">
      <dgm:prSet presAssocID="{571A44AC-7B7E-4632-B029-7E7EDFA45262}" presName="sibTrans" presStyleLbl="node1" presStyleIdx="4" presStyleCnt="8" custLinFactNeighborX="-4516" custLinFactNeighborY="-106"/>
      <dgm:spPr/>
    </dgm:pt>
    <dgm:pt modelId="{A065D35E-5D59-4102-8CFB-4DEBBAC1F8C8}" type="pres">
      <dgm:prSet presAssocID="{1FF150EB-BFA1-40F4-B2CC-32CD5E881366}" presName="dummy" presStyleCnt="0"/>
      <dgm:spPr/>
    </dgm:pt>
    <dgm:pt modelId="{390346CC-B54E-4AD1-9403-52195367600F}" type="pres">
      <dgm:prSet presAssocID="{1FF150EB-BFA1-40F4-B2CC-32CD5E881366}" presName="node" presStyleLbl="revTx" presStyleIdx="5" presStyleCnt="8" custScaleX="157077" custScaleY="136768">
        <dgm:presLayoutVars>
          <dgm:bulletEnabled val="1"/>
        </dgm:presLayoutVars>
      </dgm:prSet>
      <dgm:spPr/>
    </dgm:pt>
    <dgm:pt modelId="{9A614D18-2FDB-4529-A903-93D268CD674C}" type="pres">
      <dgm:prSet presAssocID="{42B875B8-2B3D-4614-AD5B-322760CED47C}" presName="sibTrans" presStyleLbl="node1" presStyleIdx="5" presStyleCnt="8"/>
      <dgm:spPr/>
    </dgm:pt>
    <dgm:pt modelId="{20DC144A-4708-4CB8-AAED-788FC3E21500}" type="pres">
      <dgm:prSet presAssocID="{0049619A-04D7-4B37-B134-BBB61B6B8223}" presName="dummy" presStyleCnt="0"/>
      <dgm:spPr/>
    </dgm:pt>
    <dgm:pt modelId="{95E59E28-724C-44E3-B963-8A1FC1090AF5}" type="pres">
      <dgm:prSet presAssocID="{0049619A-04D7-4B37-B134-BBB61B6B8223}" presName="node" presStyleLbl="revTx" presStyleIdx="6" presStyleCnt="8" custScaleX="231557">
        <dgm:presLayoutVars>
          <dgm:bulletEnabled val="1"/>
        </dgm:presLayoutVars>
      </dgm:prSet>
      <dgm:spPr/>
    </dgm:pt>
    <dgm:pt modelId="{3C9CCDBE-0E87-4338-872B-3022B8AA7834}" type="pres">
      <dgm:prSet presAssocID="{1F6A144D-7B30-49A4-8B92-79983BB5C518}" presName="sibTrans" presStyleLbl="node1" presStyleIdx="6" presStyleCnt="8"/>
      <dgm:spPr/>
    </dgm:pt>
    <dgm:pt modelId="{312212D8-AD19-4FD4-8C9B-112E3FD958AA}" type="pres">
      <dgm:prSet presAssocID="{ABEA7A71-2FB9-4E1C-A021-8A5BFBC31992}" presName="dummy" presStyleCnt="0"/>
      <dgm:spPr/>
    </dgm:pt>
    <dgm:pt modelId="{AC11BCBA-4A39-4606-B686-0F7AB4FBEE3F}" type="pres">
      <dgm:prSet presAssocID="{ABEA7A71-2FB9-4E1C-A021-8A5BFBC31992}" presName="node" presStyleLbl="revTx" presStyleIdx="7" presStyleCnt="8" custScaleX="119966">
        <dgm:presLayoutVars>
          <dgm:bulletEnabled val="1"/>
        </dgm:presLayoutVars>
      </dgm:prSet>
      <dgm:spPr/>
    </dgm:pt>
    <dgm:pt modelId="{EF39B1A6-F7AC-46CC-A475-40123A1B7BE1}" type="pres">
      <dgm:prSet presAssocID="{B87D1B06-7839-4031-A2CC-5342A89A092A}" presName="sibTrans" presStyleLbl="node1" presStyleIdx="7" presStyleCnt="8"/>
      <dgm:spPr/>
    </dgm:pt>
  </dgm:ptLst>
  <dgm:cxnLst>
    <dgm:cxn modelId="{60BC8A00-5BA9-4E3A-A719-414A4A2D47F3}" type="presOf" srcId="{1FF150EB-BFA1-40F4-B2CC-32CD5E881366}" destId="{390346CC-B54E-4AD1-9403-52195367600F}" srcOrd="0" destOrd="0" presId="urn:microsoft.com/office/officeart/2005/8/layout/cycle1"/>
    <dgm:cxn modelId="{23000005-260C-4EB6-AB21-673F7B2813D2}" type="presOf" srcId="{D3D95B69-2BA0-4D90-8187-A262A7BF72EB}" destId="{801641EE-0614-4F90-8B35-C7FC360716E5}" srcOrd="0" destOrd="0" presId="urn:microsoft.com/office/officeart/2005/8/layout/cycle1"/>
    <dgm:cxn modelId="{B7EB9A05-0BBB-4F61-9374-60369F8E2188}" srcId="{178DD037-48CF-416D-8492-5326556D9259}" destId="{DF703EB4-CC24-4BE9-A220-5DF6DBDA2097}" srcOrd="4" destOrd="0" parTransId="{4EF0C7D2-00CE-4AF2-BA01-5B4DEA26F3F1}" sibTransId="{571A44AC-7B7E-4632-B029-7E7EDFA45262}"/>
    <dgm:cxn modelId="{93E2DD13-5699-4928-8240-47214DE0406C}" srcId="{178DD037-48CF-416D-8492-5326556D9259}" destId="{0049619A-04D7-4B37-B134-BBB61B6B8223}" srcOrd="6" destOrd="0" parTransId="{D44A73B5-2F4C-4C97-90C6-C8AA34323D49}" sibTransId="{1F6A144D-7B30-49A4-8B92-79983BB5C518}"/>
    <dgm:cxn modelId="{5DF44521-00CF-4789-B436-735962682CCA}" type="presOf" srcId="{1F6A144D-7B30-49A4-8B92-79983BB5C518}" destId="{3C9CCDBE-0E87-4338-872B-3022B8AA7834}" srcOrd="0" destOrd="0" presId="urn:microsoft.com/office/officeart/2005/8/layout/cycle1"/>
    <dgm:cxn modelId="{F4259127-A983-46E9-8300-9D85BE573875}" type="presOf" srcId="{0D03CEC5-C45D-4666-A082-4BB0176EB6F0}" destId="{208F20CE-1B27-4C39-8F89-DEA2C6489F36}" srcOrd="0" destOrd="0" presId="urn:microsoft.com/office/officeart/2005/8/layout/cycle1"/>
    <dgm:cxn modelId="{45DA2D3A-0B22-4A19-A5EE-D1D238B6DA95}" srcId="{178DD037-48CF-416D-8492-5326556D9259}" destId="{ABEA7A71-2FB9-4E1C-A021-8A5BFBC31992}" srcOrd="7" destOrd="0" parTransId="{40A4BB36-7A97-4A5C-AECB-A79D59DAD2A8}" sibTransId="{B87D1B06-7839-4031-A2CC-5342A89A092A}"/>
    <dgm:cxn modelId="{0D2B0B3C-A70E-4167-9391-190B29C44CD0}" type="presOf" srcId="{571A44AC-7B7E-4632-B029-7E7EDFA45262}" destId="{8A750D5E-DFC1-4F38-BAE7-B04F287BB450}" srcOrd="0" destOrd="0" presId="urn:microsoft.com/office/officeart/2005/8/layout/cycle1"/>
    <dgm:cxn modelId="{EAEA1D41-A005-4F59-94ED-B8820A3F3D59}" type="presOf" srcId="{178DD037-48CF-416D-8492-5326556D9259}" destId="{4619FC56-B1B3-4140-9521-5597FC5FEFFD}" srcOrd="0" destOrd="0" presId="urn:microsoft.com/office/officeart/2005/8/layout/cycle1"/>
    <dgm:cxn modelId="{DA096A62-F49F-43F3-A05A-C0630691098A}" type="presOf" srcId="{0049619A-04D7-4B37-B134-BBB61B6B8223}" destId="{95E59E28-724C-44E3-B963-8A1FC1090AF5}" srcOrd="0" destOrd="0" presId="urn:microsoft.com/office/officeart/2005/8/layout/cycle1"/>
    <dgm:cxn modelId="{5021A946-BABE-404F-BF62-4C4BA87DB026}" type="presOf" srcId="{2DB998C7-0321-4C74-8B9E-FEA357A04BB2}" destId="{3C7EEDC0-FDB2-41E5-896D-E088ADBF114C}" srcOrd="0" destOrd="0" presId="urn:microsoft.com/office/officeart/2005/8/layout/cycle1"/>
    <dgm:cxn modelId="{55702D49-65F7-42B4-B616-AD687DC6BA0B}" srcId="{178DD037-48CF-416D-8492-5326556D9259}" destId="{0D03CEC5-C45D-4666-A082-4BB0176EB6F0}" srcOrd="3" destOrd="0" parTransId="{B11844F8-5AEA-48D2-A075-4B673F8EDDE0}" sibTransId="{2DB998C7-0321-4C74-8B9E-FEA357A04BB2}"/>
    <dgm:cxn modelId="{7A830E57-294C-40C6-9E98-B4744494F061}" type="presOf" srcId="{ABEA7A71-2FB9-4E1C-A021-8A5BFBC31992}" destId="{AC11BCBA-4A39-4606-B686-0F7AB4FBEE3F}" srcOrd="0" destOrd="0" presId="urn:microsoft.com/office/officeart/2005/8/layout/cycle1"/>
    <dgm:cxn modelId="{5FDB0D58-6659-41FA-8587-85E81753B224}" srcId="{178DD037-48CF-416D-8492-5326556D9259}" destId="{91CF3CAA-AD83-44FC-83F0-F827171B67CA}" srcOrd="2" destOrd="0" parTransId="{8763B413-040B-4C49-8F83-486374FE8181}" sibTransId="{CF1781F6-80F4-4893-AFC9-92104C4B8210}"/>
    <dgm:cxn modelId="{17BA697B-AC47-4CD9-8712-05855A32749B}" type="presOf" srcId="{B87D1B06-7839-4031-A2CC-5342A89A092A}" destId="{EF39B1A6-F7AC-46CC-A475-40123A1B7BE1}" srcOrd="0" destOrd="0" presId="urn:microsoft.com/office/officeart/2005/8/layout/cycle1"/>
    <dgm:cxn modelId="{C8FF1582-EAC4-421F-9767-1E543A4E0DCB}" type="presOf" srcId="{CF1781F6-80F4-4893-AFC9-92104C4B8210}" destId="{4CD2FBC2-2740-4154-A17F-69E17F2AFF25}" srcOrd="0" destOrd="0" presId="urn:microsoft.com/office/officeart/2005/8/layout/cycle1"/>
    <dgm:cxn modelId="{A1CD4D8C-B609-4875-9812-D7CE433F1D1D}" srcId="{178DD037-48CF-416D-8492-5326556D9259}" destId="{ED76D569-A78F-4584-B9B1-A83AC213770E}" srcOrd="0" destOrd="0" parTransId="{FE417951-66B6-46AD-80CD-84AECCFC215B}" sibTransId="{E6266FA0-E297-4732-9504-1282AF7F7B55}"/>
    <dgm:cxn modelId="{A1722C92-78A7-46B8-B1AE-2BEDD6867EA5}" srcId="{178DD037-48CF-416D-8492-5326556D9259}" destId="{D3D95B69-2BA0-4D90-8187-A262A7BF72EB}" srcOrd="1" destOrd="0" parTransId="{9D237E1F-E645-42B9-903A-8402BCB9CB0C}" sibTransId="{DA341638-0C3B-4A83-9D05-5F939C4733B7}"/>
    <dgm:cxn modelId="{77DCC5AF-B1D3-4587-9AA9-99FB248170A1}" type="presOf" srcId="{E6266FA0-E297-4732-9504-1282AF7F7B55}" destId="{5B7E5C3E-712A-471E-AEB2-8118545723BE}" srcOrd="0" destOrd="0" presId="urn:microsoft.com/office/officeart/2005/8/layout/cycle1"/>
    <dgm:cxn modelId="{4BA85FC8-9339-4FEB-9B80-4FFDC1FFB21D}" type="presOf" srcId="{DF703EB4-CC24-4BE9-A220-5DF6DBDA2097}" destId="{DFB6AABB-AA8C-4A80-8759-2CCF06400568}" srcOrd="0" destOrd="0" presId="urn:microsoft.com/office/officeart/2005/8/layout/cycle1"/>
    <dgm:cxn modelId="{2FA07FCE-ED7F-42B3-B52F-CEA2C11E2753}" type="presOf" srcId="{42B875B8-2B3D-4614-AD5B-322760CED47C}" destId="{9A614D18-2FDB-4529-A903-93D268CD674C}" srcOrd="0" destOrd="0" presId="urn:microsoft.com/office/officeart/2005/8/layout/cycle1"/>
    <dgm:cxn modelId="{4C0134D9-9ECC-4803-85FC-C26BF69F193E}" srcId="{178DD037-48CF-416D-8492-5326556D9259}" destId="{1FF150EB-BFA1-40F4-B2CC-32CD5E881366}" srcOrd="5" destOrd="0" parTransId="{8A65CE63-0DA6-4FCF-BB59-B0BBF454E1C8}" sibTransId="{42B875B8-2B3D-4614-AD5B-322760CED47C}"/>
    <dgm:cxn modelId="{8889B3DB-9410-4177-805B-D15ADC39D0DF}" type="presOf" srcId="{91CF3CAA-AD83-44FC-83F0-F827171B67CA}" destId="{5A16FC38-15D2-492B-8B59-7100DC14AF4B}" srcOrd="0" destOrd="0" presId="urn:microsoft.com/office/officeart/2005/8/layout/cycle1"/>
    <dgm:cxn modelId="{9319B8E3-8EF5-4AEF-B32A-E0D04DBD4AD3}" type="presOf" srcId="{ED76D569-A78F-4584-B9B1-A83AC213770E}" destId="{D51326D4-8773-4992-86B3-66ABE04088D6}" srcOrd="0" destOrd="0" presId="urn:microsoft.com/office/officeart/2005/8/layout/cycle1"/>
    <dgm:cxn modelId="{A9789CE5-0049-407D-9E3E-B0F219B836E9}" type="presOf" srcId="{DA341638-0C3B-4A83-9D05-5F939C4733B7}" destId="{1B0C9559-55E3-4254-9129-7CE7713FED70}" srcOrd="0" destOrd="0" presId="urn:microsoft.com/office/officeart/2005/8/layout/cycle1"/>
    <dgm:cxn modelId="{A3E40254-A6BE-435F-AC2C-F33C48870B67}" type="presParOf" srcId="{4619FC56-B1B3-4140-9521-5597FC5FEFFD}" destId="{DFC67C4B-FFE3-4DAD-B127-BAE4A6DFF430}" srcOrd="0" destOrd="0" presId="urn:microsoft.com/office/officeart/2005/8/layout/cycle1"/>
    <dgm:cxn modelId="{8AB9E561-35C7-412B-866E-4F74933633DE}" type="presParOf" srcId="{4619FC56-B1B3-4140-9521-5597FC5FEFFD}" destId="{D51326D4-8773-4992-86B3-66ABE04088D6}" srcOrd="1" destOrd="0" presId="urn:microsoft.com/office/officeart/2005/8/layout/cycle1"/>
    <dgm:cxn modelId="{440EBF5A-0BA8-437B-B07B-AF1F372E6AD2}" type="presParOf" srcId="{4619FC56-B1B3-4140-9521-5597FC5FEFFD}" destId="{5B7E5C3E-712A-471E-AEB2-8118545723BE}" srcOrd="2" destOrd="0" presId="urn:microsoft.com/office/officeart/2005/8/layout/cycle1"/>
    <dgm:cxn modelId="{80217DF4-8E4D-46EA-A0AE-DA218AD2AF80}" type="presParOf" srcId="{4619FC56-B1B3-4140-9521-5597FC5FEFFD}" destId="{F1F5E053-A826-4A87-8DCB-AA53017BEB7D}" srcOrd="3" destOrd="0" presId="urn:microsoft.com/office/officeart/2005/8/layout/cycle1"/>
    <dgm:cxn modelId="{139DAD0E-CDD2-4CE0-B110-FC80C823E336}" type="presParOf" srcId="{4619FC56-B1B3-4140-9521-5597FC5FEFFD}" destId="{801641EE-0614-4F90-8B35-C7FC360716E5}" srcOrd="4" destOrd="0" presId="urn:microsoft.com/office/officeart/2005/8/layout/cycle1"/>
    <dgm:cxn modelId="{06434BE1-BACF-44BB-A5AB-1A726E424C62}" type="presParOf" srcId="{4619FC56-B1B3-4140-9521-5597FC5FEFFD}" destId="{1B0C9559-55E3-4254-9129-7CE7713FED70}" srcOrd="5" destOrd="0" presId="urn:microsoft.com/office/officeart/2005/8/layout/cycle1"/>
    <dgm:cxn modelId="{E43F888B-F649-4915-9E03-1EC53418E0E1}" type="presParOf" srcId="{4619FC56-B1B3-4140-9521-5597FC5FEFFD}" destId="{46DABE7C-3623-431F-95E4-7B658DA6CD10}" srcOrd="6" destOrd="0" presId="urn:microsoft.com/office/officeart/2005/8/layout/cycle1"/>
    <dgm:cxn modelId="{92FB1E51-6888-4155-915B-CC7A7EA418EE}" type="presParOf" srcId="{4619FC56-B1B3-4140-9521-5597FC5FEFFD}" destId="{5A16FC38-15D2-492B-8B59-7100DC14AF4B}" srcOrd="7" destOrd="0" presId="urn:microsoft.com/office/officeart/2005/8/layout/cycle1"/>
    <dgm:cxn modelId="{75652D65-CDD1-49D4-92D4-ECF32E7A0C12}" type="presParOf" srcId="{4619FC56-B1B3-4140-9521-5597FC5FEFFD}" destId="{4CD2FBC2-2740-4154-A17F-69E17F2AFF25}" srcOrd="8" destOrd="0" presId="urn:microsoft.com/office/officeart/2005/8/layout/cycle1"/>
    <dgm:cxn modelId="{68383CF8-F2DD-489F-A90F-2E782867C9D7}" type="presParOf" srcId="{4619FC56-B1B3-4140-9521-5597FC5FEFFD}" destId="{1E33523C-81DC-4E62-9153-A31EBE9CCB93}" srcOrd="9" destOrd="0" presId="urn:microsoft.com/office/officeart/2005/8/layout/cycle1"/>
    <dgm:cxn modelId="{4552EE37-F250-4B6A-A80A-83CFDC2DDA71}" type="presParOf" srcId="{4619FC56-B1B3-4140-9521-5597FC5FEFFD}" destId="{208F20CE-1B27-4C39-8F89-DEA2C6489F36}" srcOrd="10" destOrd="0" presId="urn:microsoft.com/office/officeart/2005/8/layout/cycle1"/>
    <dgm:cxn modelId="{AA4F1BC1-4F2D-409C-864B-2CE5FAB98781}" type="presParOf" srcId="{4619FC56-B1B3-4140-9521-5597FC5FEFFD}" destId="{3C7EEDC0-FDB2-41E5-896D-E088ADBF114C}" srcOrd="11" destOrd="0" presId="urn:microsoft.com/office/officeart/2005/8/layout/cycle1"/>
    <dgm:cxn modelId="{764D1ABE-6819-4337-8BE3-F6D7EDF37894}" type="presParOf" srcId="{4619FC56-B1B3-4140-9521-5597FC5FEFFD}" destId="{D0B3DED5-8E12-4226-A3B3-2F0E515E1972}" srcOrd="12" destOrd="0" presId="urn:microsoft.com/office/officeart/2005/8/layout/cycle1"/>
    <dgm:cxn modelId="{D00B1DA6-956D-462F-AD6E-1D763072CDA4}" type="presParOf" srcId="{4619FC56-B1B3-4140-9521-5597FC5FEFFD}" destId="{DFB6AABB-AA8C-4A80-8759-2CCF06400568}" srcOrd="13" destOrd="0" presId="urn:microsoft.com/office/officeart/2005/8/layout/cycle1"/>
    <dgm:cxn modelId="{302AFC40-CEFE-43BF-AF1E-CC4ADE6C2E32}" type="presParOf" srcId="{4619FC56-B1B3-4140-9521-5597FC5FEFFD}" destId="{8A750D5E-DFC1-4F38-BAE7-B04F287BB450}" srcOrd="14" destOrd="0" presId="urn:microsoft.com/office/officeart/2005/8/layout/cycle1"/>
    <dgm:cxn modelId="{A1BEDD59-84C3-4571-9B23-813804CD72A1}" type="presParOf" srcId="{4619FC56-B1B3-4140-9521-5597FC5FEFFD}" destId="{A065D35E-5D59-4102-8CFB-4DEBBAC1F8C8}" srcOrd="15" destOrd="0" presId="urn:microsoft.com/office/officeart/2005/8/layout/cycle1"/>
    <dgm:cxn modelId="{FED60426-0C05-4F07-B2A0-D002056BDB9D}" type="presParOf" srcId="{4619FC56-B1B3-4140-9521-5597FC5FEFFD}" destId="{390346CC-B54E-4AD1-9403-52195367600F}" srcOrd="16" destOrd="0" presId="urn:microsoft.com/office/officeart/2005/8/layout/cycle1"/>
    <dgm:cxn modelId="{D5434A3B-D0A0-4752-9C46-29EAF07D9D2A}" type="presParOf" srcId="{4619FC56-B1B3-4140-9521-5597FC5FEFFD}" destId="{9A614D18-2FDB-4529-A903-93D268CD674C}" srcOrd="17" destOrd="0" presId="urn:microsoft.com/office/officeart/2005/8/layout/cycle1"/>
    <dgm:cxn modelId="{38D586E5-CF16-4C00-A477-49D752319F2F}" type="presParOf" srcId="{4619FC56-B1B3-4140-9521-5597FC5FEFFD}" destId="{20DC144A-4708-4CB8-AAED-788FC3E21500}" srcOrd="18" destOrd="0" presId="urn:microsoft.com/office/officeart/2005/8/layout/cycle1"/>
    <dgm:cxn modelId="{7D09DC7A-D0B2-4469-A3F6-5229CCA2DBC6}" type="presParOf" srcId="{4619FC56-B1B3-4140-9521-5597FC5FEFFD}" destId="{95E59E28-724C-44E3-B963-8A1FC1090AF5}" srcOrd="19" destOrd="0" presId="urn:microsoft.com/office/officeart/2005/8/layout/cycle1"/>
    <dgm:cxn modelId="{11EACA14-10F9-40B3-8BD7-DD2C145B1113}" type="presParOf" srcId="{4619FC56-B1B3-4140-9521-5597FC5FEFFD}" destId="{3C9CCDBE-0E87-4338-872B-3022B8AA7834}" srcOrd="20" destOrd="0" presId="urn:microsoft.com/office/officeart/2005/8/layout/cycle1"/>
    <dgm:cxn modelId="{86268602-F61F-4B9A-B7E1-8AD541DCEB9E}" type="presParOf" srcId="{4619FC56-B1B3-4140-9521-5597FC5FEFFD}" destId="{312212D8-AD19-4FD4-8C9B-112E3FD958AA}" srcOrd="21" destOrd="0" presId="urn:microsoft.com/office/officeart/2005/8/layout/cycle1"/>
    <dgm:cxn modelId="{02362B74-E900-4A9E-A02F-EA9EBC2A7E42}" type="presParOf" srcId="{4619FC56-B1B3-4140-9521-5597FC5FEFFD}" destId="{AC11BCBA-4A39-4606-B686-0F7AB4FBEE3F}" srcOrd="22" destOrd="0" presId="urn:microsoft.com/office/officeart/2005/8/layout/cycle1"/>
    <dgm:cxn modelId="{D7405485-C240-409E-A8A7-ADB302FA22C8}" type="presParOf" srcId="{4619FC56-B1B3-4140-9521-5597FC5FEFFD}" destId="{EF39B1A6-F7AC-46CC-A475-40123A1B7BE1}"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3C7B-32A0-4C86-A048-9D6EEAF44990}">
      <dsp:nvSpPr>
        <dsp:cNvPr id="0" name=""/>
        <dsp:cNvSpPr/>
      </dsp:nvSpPr>
      <dsp:spPr>
        <a:xfrm>
          <a:off x="2565620" y="0"/>
          <a:ext cx="1686038" cy="144049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a:t>
          </a:r>
          <a:r>
            <a:rPr lang="en-US" sz="1600" kern="1200" dirty="0"/>
            <a:t>ulturally </a:t>
          </a:r>
          <a:r>
            <a:rPr lang="en-US" sz="2800" kern="1200" dirty="0"/>
            <a:t>R</a:t>
          </a:r>
          <a:r>
            <a:rPr lang="en-US" sz="1600" kern="1200" dirty="0"/>
            <a:t>esponsive </a:t>
          </a:r>
          <a:r>
            <a:rPr lang="en-US" sz="2800" kern="1200" dirty="0"/>
            <a:t>E</a:t>
          </a:r>
          <a:r>
            <a:rPr lang="en-US" sz="1600" kern="1200" dirty="0"/>
            <a:t>valuation</a:t>
          </a:r>
        </a:p>
      </dsp:txBody>
      <dsp:txXfrm>
        <a:off x="2812535" y="210955"/>
        <a:ext cx="1192208" cy="1018584"/>
      </dsp:txXfrm>
    </dsp:sp>
    <dsp:sp modelId="{12BD60BB-C88D-4851-954D-13CCAF503AFD}">
      <dsp:nvSpPr>
        <dsp:cNvPr id="0" name=""/>
        <dsp:cNvSpPr/>
      </dsp:nvSpPr>
      <dsp:spPr>
        <a:xfrm>
          <a:off x="3150219" y="1512852"/>
          <a:ext cx="516839" cy="51683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218726" y="1710491"/>
        <a:ext cx="379825" cy="121561"/>
      </dsp:txXfrm>
    </dsp:sp>
    <dsp:sp modelId="{EAE7C770-76D4-413B-BC88-38E2D887A53A}">
      <dsp:nvSpPr>
        <dsp:cNvPr id="0" name=""/>
        <dsp:cNvSpPr/>
      </dsp:nvSpPr>
      <dsp:spPr>
        <a:xfrm>
          <a:off x="2558910" y="2102050"/>
          <a:ext cx="1699458" cy="1920674"/>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Program </a:t>
          </a:r>
          <a:r>
            <a:rPr lang="en-US" sz="2400" kern="1200" dirty="0"/>
            <a:t>D</a:t>
          </a:r>
          <a:r>
            <a:rPr lang="en-US" sz="1600" kern="1200" dirty="0"/>
            <a:t>esign, </a:t>
          </a:r>
          <a:r>
            <a:rPr lang="en-US" sz="2800" kern="1200" dirty="0"/>
            <a:t>M</a:t>
          </a:r>
          <a:r>
            <a:rPr lang="en-US" sz="1600" kern="1200" dirty="0"/>
            <a:t>onitoring and </a:t>
          </a:r>
          <a:r>
            <a:rPr lang="en-US" sz="2800" kern="1200" dirty="0"/>
            <a:t>E</a:t>
          </a:r>
          <a:r>
            <a:rPr lang="en-US" sz="1600" kern="1200" dirty="0"/>
            <a:t>valuation</a:t>
          </a:r>
        </a:p>
      </dsp:txBody>
      <dsp:txXfrm>
        <a:off x="2807790" y="2383326"/>
        <a:ext cx="1201698" cy="1358122"/>
      </dsp:txXfrm>
    </dsp:sp>
    <dsp:sp modelId="{41BFD2B7-5F72-41B9-A955-A0E831F7A6E8}">
      <dsp:nvSpPr>
        <dsp:cNvPr id="0" name=""/>
        <dsp:cNvSpPr/>
      </dsp:nvSpPr>
      <dsp:spPr>
        <a:xfrm>
          <a:off x="4675721" y="1845617"/>
          <a:ext cx="884787" cy="3314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4675721" y="1911915"/>
        <a:ext cx="785340" cy="198894"/>
      </dsp:txXfrm>
    </dsp:sp>
    <dsp:sp modelId="{2E8CDD9A-BCAE-4BE7-B25C-E84852BF723D}">
      <dsp:nvSpPr>
        <dsp:cNvPr id="0" name=""/>
        <dsp:cNvSpPr/>
      </dsp:nvSpPr>
      <dsp:spPr>
        <a:xfrm>
          <a:off x="5927779" y="949568"/>
          <a:ext cx="2368320" cy="212358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C</a:t>
          </a:r>
          <a:r>
            <a:rPr lang="en-US" sz="1900" kern="1200" dirty="0"/>
            <a:t>ulturally </a:t>
          </a:r>
          <a:r>
            <a:rPr lang="en-US" sz="2800" kern="1200" dirty="0"/>
            <a:t>R</a:t>
          </a:r>
          <a:r>
            <a:rPr lang="en-US" sz="1900" kern="1200" dirty="0"/>
            <a:t>esponsive </a:t>
          </a:r>
          <a:r>
            <a:rPr lang="en-US" sz="2800" kern="1200" dirty="0"/>
            <a:t>D</a:t>
          </a:r>
          <a:r>
            <a:rPr lang="en-US" sz="1900" kern="1200" dirty="0"/>
            <a:t>esign, </a:t>
          </a:r>
          <a:r>
            <a:rPr lang="en-US" sz="2800" kern="1200" dirty="0"/>
            <a:t>M</a:t>
          </a:r>
          <a:r>
            <a:rPr lang="en-US" sz="1900" kern="1200" dirty="0"/>
            <a:t>onitoring and </a:t>
          </a:r>
          <a:r>
            <a:rPr lang="en-US" sz="2800" kern="1200" dirty="0"/>
            <a:t>E</a:t>
          </a:r>
          <a:r>
            <a:rPr lang="en-US" sz="1900" kern="1200" dirty="0"/>
            <a:t>valuation </a:t>
          </a:r>
        </a:p>
      </dsp:txBody>
      <dsp:txXfrm>
        <a:off x="6274611" y="1260560"/>
        <a:ext cx="1674656" cy="1501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1326D4-8773-4992-86B3-66ABE04088D6}">
      <dsp:nvSpPr>
        <dsp:cNvPr id="0" name=""/>
        <dsp:cNvSpPr/>
      </dsp:nvSpPr>
      <dsp:spPr>
        <a:xfrm>
          <a:off x="4481998" y="-11735"/>
          <a:ext cx="1920814" cy="1119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Inclusive stakeholder management</a:t>
          </a:r>
        </a:p>
      </dsp:txBody>
      <dsp:txXfrm>
        <a:off x="4481998" y="-11735"/>
        <a:ext cx="1920814" cy="1119417"/>
      </dsp:txXfrm>
    </dsp:sp>
    <dsp:sp modelId="{5B7E5C3E-712A-471E-AEB2-8118545723BE}">
      <dsp:nvSpPr>
        <dsp:cNvPr id="0" name=""/>
        <dsp:cNvSpPr/>
      </dsp:nvSpPr>
      <dsp:spPr>
        <a:xfrm>
          <a:off x="1450919" y="7926"/>
          <a:ext cx="5897326" cy="5897326"/>
        </a:xfrm>
        <a:prstGeom prst="circularArrow">
          <a:avLst>
            <a:gd name="adj1" fmla="val 3500"/>
            <a:gd name="adj2" fmla="val 217054"/>
            <a:gd name="adj3" fmla="val 19268878"/>
            <a:gd name="adj4" fmla="val 18844232"/>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641EE-0614-4F90-8B35-C7FC360716E5}">
      <dsp:nvSpPr>
        <dsp:cNvPr id="0" name=""/>
        <dsp:cNvSpPr/>
      </dsp:nvSpPr>
      <dsp:spPr>
        <a:xfrm>
          <a:off x="5895824" y="1493438"/>
          <a:ext cx="2042714"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Participatory Communication</a:t>
          </a:r>
        </a:p>
      </dsp:txBody>
      <dsp:txXfrm>
        <a:off x="5895824" y="1493438"/>
        <a:ext cx="2042714" cy="1058620"/>
      </dsp:txXfrm>
    </dsp:sp>
    <dsp:sp modelId="{1B0C9559-55E3-4254-9129-7CE7713FED70}">
      <dsp:nvSpPr>
        <dsp:cNvPr id="0" name=""/>
        <dsp:cNvSpPr/>
      </dsp:nvSpPr>
      <dsp:spPr>
        <a:xfrm>
          <a:off x="1450919" y="116909"/>
          <a:ext cx="5897326" cy="5897326"/>
        </a:xfrm>
        <a:prstGeom prst="circularArrow">
          <a:avLst>
            <a:gd name="adj1" fmla="val 3500"/>
            <a:gd name="adj2" fmla="val 217054"/>
            <a:gd name="adj3" fmla="val 434662"/>
            <a:gd name="adj4" fmla="val 20948283"/>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16FC38-15D2-492B-8B59-7100DC14AF4B}">
      <dsp:nvSpPr>
        <dsp:cNvPr id="0" name=""/>
        <dsp:cNvSpPr/>
      </dsp:nvSpPr>
      <dsp:spPr>
        <a:xfrm>
          <a:off x="5907712" y="3579085"/>
          <a:ext cx="2018937"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Relationship-Building</a:t>
          </a:r>
        </a:p>
      </dsp:txBody>
      <dsp:txXfrm>
        <a:off x="5907712" y="3579085"/>
        <a:ext cx="2018937" cy="1058620"/>
      </dsp:txXfrm>
    </dsp:sp>
    <dsp:sp modelId="{4CD2FBC2-2740-4154-A17F-69E17F2AFF25}">
      <dsp:nvSpPr>
        <dsp:cNvPr id="0" name=""/>
        <dsp:cNvSpPr/>
      </dsp:nvSpPr>
      <dsp:spPr>
        <a:xfrm>
          <a:off x="1968262" y="-325709"/>
          <a:ext cx="5897326" cy="5897326"/>
        </a:xfrm>
        <a:prstGeom prst="circularArrow">
          <a:avLst>
            <a:gd name="adj1" fmla="val 3500"/>
            <a:gd name="adj2" fmla="val 217054"/>
            <a:gd name="adj3" fmla="val 3741353"/>
            <a:gd name="adj4" fmla="val 3013173"/>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8F20CE-1B27-4C39-8F89-DEA2C6489F36}">
      <dsp:nvSpPr>
        <dsp:cNvPr id="0" name=""/>
        <dsp:cNvSpPr/>
      </dsp:nvSpPr>
      <dsp:spPr>
        <a:xfrm>
          <a:off x="4821079" y="4857658"/>
          <a:ext cx="1170220"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Genuine Dialogue</a:t>
          </a:r>
        </a:p>
      </dsp:txBody>
      <dsp:txXfrm>
        <a:off x="4821079" y="4857658"/>
        <a:ext cx="1170220" cy="1058620"/>
      </dsp:txXfrm>
    </dsp:sp>
    <dsp:sp modelId="{3C7EEDC0-FDB2-41E5-896D-E088ADBF114C}">
      <dsp:nvSpPr>
        <dsp:cNvPr id="0" name=""/>
        <dsp:cNvSpPr/>
      </dsp:nvSpPr>
      <dsp:spPr>
        <a:xfrm>
          <a:off x="1057779" y="-156783"/>
          <a:ext cx="5897326" cy="5897326"/>
        </a:xfrm>
        <a:prstGeom prst="circularArrow">
          <a:avLst>
            <a:gd name="adj1" fmla="val 3500"/>
            <a:gd name="adj2" fmla="val 217054"/>
            <a:gd name="adj3" fmla="val 5151757"/>
            <a:gd name="adj4" fmla="val 4373557"/>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6AABB-AA8C-4A80-8759-2CCF06400568}">
      <dsp:nvSpPr>
        <dsp:cNvPr id="0" name=""/>
        <dsp:cNvSpPr/>
      </dsp:nvSpPr>
      <dsp:spPr>
        <a:xfrm>
          <a:off x="2243060" y="5006106"/>
          <a:ext cx="1801137" cy="761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Trust &amp; Collaboration</a:t>
          </a:r>
        </a:p>
      </dsp:txBody>
      <dsp:txXfrm>
        <a:off x="2243060" y="5006106"/>
        <a:ext cx="1801137" cy="761741"/>
      </dsp:txXfrm>
    </dsp:sp>
    <dsp:sp modelId="{8A750D5E-DFC1-4F38-BAE7-B04F287BB450}">
      <dsp:nvSpPr>
        <dsp:cNvPr id="0" name=""/>
        <dsp:cNvSpPr/>
      </dsp:nvSpPr>
      <dsp:spPr>
        <a:xfrm>
          <a:off x="666354" y="-359379"/>
          <a:ext cx="5897326" cy="5897326"/>
        </a:xfrm>
        <a:prstGeom prst="circularArrow">
          <a:avLst>
            <a:gd name="adj1" fmla="val 3500"/>
            <a:gd name="adj2" fmla="val 217054"/>
            <a:gd name="adj3" fmla="val 7272862"/>
            <a:gd name="adj4" fmla="val 7067832"/>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346CC-B54E-4AD1-9403-52195367600F}">
      <dsp:nvSpPr>
        <dsp:cNvPr id="0" name=""/>
        <dsp:cNvSpPr/>
      </dsp:nvSpPr>
      <dsp:spPr>
        <a:xfrm>
          <a:off x="1050558" y="3384469"/>
          <a:ext cx="1662849" cy="1447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Outputs, Feedback &amp; Adjustments</a:t>
          </a:r>
        </a:p>
      </dsp:txBody>
      <dsp:txXfrm>
        <a:off x="1050558" y="3384469"/>
        <a:ext cx="1662849" cy="1447854"/>
      </dsp:txXfrm>
    </dsp:sp>
    <dsp:sp modelId="{9A614D18-2FDB-4529-A903-93D268CD674C}">
      <dsp:nvSpPr>
        <dsp:cNvPr id="0" name=""/>
        <dsp:cNvSpPr/>
      </dsp:nvSpPr>
      <dsp:spPr>
        <a:xfrm>
          <a:off x="1450919" y="116909"/>
          <a:ext cx="5897326" cy="5897326"/>
        </a:xfrm>
        <a:prstGeom prst="circularArrow">
          <a:avLst>
            <a:gd name="adj1" fmla="val 3500"/>
            <a:gd name="adj2" fmla="val 217054"/>
            <a:gd name="adj3" fmla="val 11234662"/>
            <a:gd name="adj4" fmla="val 10396774"/>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59E28-724C-44E3-B963-8A1FC1090AF5}">
      <dsp:nvSpPr>
        <dsp:cNvPr id="0" name=""/>
        <dsp:cNvSpPr/>
      </dsp:nvSpPr>
      <dsp:spPr>
        <a:xfrm>
          <a:off x="656328" y="1493438"/>
          <a:ext cx="2451310"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Confidence-building &amp; Credibility</a:t>
          </a:r>
        </a:p>
      </dsp:txBody>
      <dsp:txXfrm>
        <a:off x="656328" y="1493438"/>
        <a:ext cx="2451310" cy="1058620"/>
      </dsp:txXfrm>
    </dsp:sp>
    <dsp:sp modelId="{3C9CCDBE-0E87-4338-872B-3022B8AA7834}">
      <dsp:nvSpPr>
        <dsp:cNvPr id="0" name=""/>
        <dsp:cNvSpPr/>
      </dsp:nvSpPr>
      <dsp:spPr>
        <a:xfrm>
          <a:off x="1450919" y="116909"/>
          <a:ext cx="5897326" cy="5897326"/>
        </a:xfrm>
        <a:prstGeom prst="circularArrow">
          <a:avLst>
            <a:gd name="adj1" fmla="val 3500"/>
            <a:gd name="adj2" fmla="val 217054"/>
            <a:gd name="adj3" fmla="val 13702753"/>
            <a:gd name="adj4" fmla="val 12914068"/>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11BCBA-4A39-4606-B686-0F7AB4FBEE3F}">
      <dsp:nvSpPr>
        <dsp:cNvPr id="0" name=""/>
        <dsp:cNvSpPr/>
      </dsp:nvSpPr>
      <dsp:spPr>
        <a:xfrm>
          <a:off x="2721766" y="18663"/>
          <a:ext cx="1269984" cy="1058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Outcomes &amp; Impacts</a:t>
          </a:r>
        </a:p>
      </dsp:txBody>
      <dsp:txXfrm>
        <a:off x="2721766" y="18663"/>
        <a:ext cx="1269984" cy="1058620"/>
      </dsp:txXfrm>
    </dsp:sp>
    <dsp:sp modelId="{EF39B1A6-F7AC-46CC-A475-40123A1B7BE1}">
      <dsp:nvSpPr>
        <dsp:cNvPr id="0" name=""/>
        <dsp:cNvSpPr/>
      </dsp:nvSpPr>
      <dsp:spPr>
        <a:xfrm>
          <a:off x="1450919" y="116909"/>
          <a:ext cx="5897326" cy="5897326"/>
        </a:xfrm>
        <a:prstGeom prst="circularArrow">
          <a:avLst>
            <a:gd name="adj1" fmla="val 3500"/>
            <a:gd name="adj2" fmla="val 217054"/>
            <a:gd name="adj3" fmla="val 16086934"/>
            <a:gd name="adj4" fmla="val 15683562"/>
            <a:gd name="adj5" fmla="val 4084"/>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247E3D-E63C-4CF7-9129-DB6EB89AEF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327F2F-B70F-4B74-8C2C-3D1AF8A237F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0B867C-2FD8-497E-8010-3201CFB2E91E}" type="datetimeFigureOut">
              <a:rPr lang="en-US" smtClean="0"/>
              <a:t>12/17/2020</a:t>
            </a:fld>
            <a:endParaRPr lang="en-US"/>
          </a:p>
        </p:txBody>
      </p:sp>
      <p:sp>
        <p:nvSpPr>
          <p:cNvPr id="4" name="Footer Placeholder 3">
            <a:extLst>
              <a:ext uri="{FF2B5EF4-FFF2-40B4-BE49-F238E27FC236}">
                <a16:creationId xmlns:a16="http://schemas.microsoft.com/office/drawing/2014/main" id="{6AB60285-8FCC-4ED2-B7CF-4531C6B229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A05012-65C9-499F-86A6-714074445B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4C9F2-A882-47BF-B194-E549DBD3BA9E}" type="slidenum">
              <a:rPr lang="en-US" smtClean="0"/>
              <a:t>‹#›</a:t>
            </a:fld>
            <a:endParaRPr lang="en-US"/>
          </a:p>
        </p:txBody>
      </p:sp>
    </p:spTree>
    <p:extLst>
      <p:ext uri="{BB962C8B-B14F-4D97-AF65-F5344CB8AC3E}">
        <p14:creationId xmlns:p14="http://schemas.microsoft.com/office/powerpoint/2010/main" val="3070342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B28F8C-2B21-4EB5-879E-3692A9D37E7D}"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40F1E6-070D-432B-888A-9B1FDAB9427C}" type="slidenum">
              <a:rPr lang="en-US" smtClean="0"/>
              <a:t>‹#›</a:t>
            </a:fld>
            <a:endParaRPr lang="en-US"/>
          </a:p>
        </p:txBody>
      </p:sp>
    </p:spTree>
    <p:extLst>
      <p:ext uri="{BB962C8B-B14F-4D97-AF65-F5344CB8AC3E}">
        <p14:creationId xmlns:p14="http://schemas.microsoft.com/office/powerpoint/2010/main" val="3835776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(Greetings)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Thanks to the Network of Schools of Public Policy, Affairs, and Administration for the opportunity to present this research and its implications for teaching and practicing. I’ve worked in the U.S. government and at partnering nonprofits on public and citizen diplomacy program design, management, and evaluation.  I have been consulting and training on global educational and cultural programs for two decades.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1640F1E6-070D-432B-888A-9B1FDAB9427C}" type="slidenum">
              <a:rPr lang="en-US" smtClean="0"/>
              <a:t>1</a:t>
            </a:fld>
            <a:endParaRPr lang="en-US"/>
          </a:p>
        </p:txBody>
      </p:sp>
    </p:spTree>
    <p:extLst>
      <p:ext uri="{BB962C8B-B14F-4D97-AF65-F5344CB8AC3E}">
        <p14:creationId xmlns:p14="http://schemas.microsoft.com/office/powerpoint/2010/main" val="508225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0" dirty="0"/>
              <a:t>Examples from </a:t>
            </a:r>
            <a:r>
              <a:rPr lang="en-US" sz="800" i="0" dirty="0" err="1"/>
              <a:t>IdEA</a:t>
            </a:r>
            <a:r>
              <a:rPr lang="en-US" sz="800" i="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dirty="0"/>
              <a:t>Two major efforts noted in the </a:t>
            </a:r>
            <a:r>
              <a:rPr lang="en-US" sz="800" i="1" dirty="0" err="1"/>
              <a:t>IdEA</a:t>
            </a:r>
            <a:r>
              <a:rPr lang="en-US" sz="800" i="1" dirty="0"/>
              <a:t> Impact Report were promoting diaspora participation in the Latin American Impact Investing Forum in 2014 and 2015 and convening the African Diaspora Investment Symposium in 2014 and 2016 </a:t>
            </a:r>
            <a:r>
              <a:rPr lang="en-US" sz="800" i="0" dirty="0"/>
              <a:t>(page 4 of https://static1.squarespace.com/static/568cd8a0dc5cb4a5b51a8db1/t/5ab5809b352f534a0910775b/1521844380444/032318+Outputs%2C+Outcomes%2C+Impacts+of+Three+Diaspora-Engaging+Public-Private+Partnerships.pdf …). </a:t>
            </a:r>
            <a:r>
              <a:rPr lang="en-US" sz="1000" i="1" dirty="0" err="1"/>
              <a:t>IdEA</a:t>
            </a:r>
            <a:r>
              <a:rPr lang="en-US" sz="1000" i="1" dirty="0"/>
              <a:t> has played a major role, fostering cross-cultural awareness, and new businesses and non-profits. A Calvert Impact Capital manager described the impact as the ‘seeding of a broader entrepreneurial ecosystem and diaspora community-building’ </a:t>
            </a:r>
            <a:r>
              <a:rPr lang="en-US" sz="1000" dirty="0"/>
              <a:t>(page 6). </a:t>
            </a:r>
            <a:endParaRPr lang="en-US" sz="800" i="1" dirty="0"/>
          </a:p>
          <a:p>
            <a:endParaRPr lang="en-US" sz="1200" dirty="0"/>
          </a:p>
          <a:p>
            <a:r>
              <a:rPr lang="en-US" dirty="0"/>
              <a:t>https://static1.squarespace.com/static/568cd8a0dc5cb4a5b51a8db1/t/5ab5809b352f534a0910775b/1521844380444/032318+Outputs%2C+Outcomes%2C+Impacts+of+Three+Diaspora-Engaging+Public-Private+Partnerships.pdf, page 4: </a:t>
            </a:r>
          </a:p>
          <a:p>
            <a:r>
              <a:rPr lang="en-US" i="1" dirty="0"/>
              <a:t>Two other major efforts noted in the </a:t>
            </a:r>
            <a:r>
              <a:rPr lang="en-US" i="1" dirty="0" err="1"/>
              <a:t>IdEA</a:t>
            </a:r>
            <a:r>
              <a:rPr lang="en-US" i="1" dirty="0"/>
              <a:t> Impact Report were promoting diaspora participation in the Latin American Impact Investing Forum in 2014 and 2015 and convening the African Diaspora Investment Symposium in 2014 and 2016. The former is Latin America’s largest impact investing conference, where </a:t>
            </a:r>
            <a:r>
              <a:rPr lang="en-US" i="1" dirty="0" err="1"/>
              <a:t>IdEA</a:t>
            </a:r>
            <a:r>
              <a:rPr lang="en-US" i="1" dirty="0"/>
              <a:t> and the U.S.-Mexico Foundation co-hosted an unprecedented gathering to engage diaspora.7 The latter symposium was conceived and initiated by </a:t>
            </a:r>
            <a:r>
              <a:rPr lang="en-US" i="1" dirty="0" err="1"/>
              <a:t>IdEA</a:t>
            </a:r>
            <a:r>
              <a:rPr lang="en-US" i="1" dirty="0"/>
              <a:t> in 2014 and first held in Washington, D.C., and then in California’s Silicon Valley.8 Collectively – due to </a:t>
            </a:r>
            <a:r>
              <a:rPr lang="en-US" i="1" dirty="0" err="1"/>
              <a:t>IdEA</a:t>
            </a:r>
            <a:r>
              <a:rPr lang="en-US" i="1" dirty="0"/>
              <a:t>, partners, and lead stakeholders, principally the African Diaspora Network, that hosted the 2016 symposium and the most recent one in early 2017 – over 600 attendees in business, nonprofit development, and education created new initiatives to strengthen U.S.-African diaspora engagement and address the Sustainable Development Goals.9 </a:t>
            </a:r>
          </a:p>
          <a:p>
            <a:endParaRPr lang="en-US" sz="1200" i="1" dirty="0"/>
          </a:p>
          <a:p>
            <a:r>
              <a:rPr lang="en-US" dirty="0"/>
              <a:t>5 “</a:t>
            </a:r>
            <a:r>
              <a:rPr lang="en-US" dirty="0" err="1"/>
              <a:t>IdEA</a:t>
            </a:r>
            <a:r>
              <a:rPr lang="en-US" dirty="0"/>
              <a:t> Impact Report,” made available by the Office of Global Partnerships, (August, 2016). 6 Ibid, p. 13. 7 Ibid, pp. 34-36. 8 Ibid, pp. 31-33; http://www.diasporaalliance.org/idea-infographic-2014-2016/; http://www.africandiasporanetwork.org/wp-content/uploads/2016/10/2016- ADN_PostSymposium_Summary.pdf 9 Ibid; http://www.africandiasporanetwork.org/wpcontent/uploads/2017/03/ADIS2017-Symposium-Synopsis.pdf ; http://www.un.org/sustainabledevelopment/sustainable-development-goals/</a:t>
            </a:r>
            <a:endParaRPr lang="en-US" sz="1200" i="1" dirty="0"/>
          </a:p>
          <a:p>
            <a:endParaRPr lang="en-US" sz="1200" dirty="0"/>
          </a:p>
          <a:p>
            <a:r>
              <a:rPr lang="en-US" dirty="0"/>
              <a:t>Other goals, outputs, outcomes and impacts were also achieved in the </a:t>
            </a:r>
            <a:r>
              <a:rPr lang="en-US" dirty="0" err="1"/>
              <a:t>IdEA</a:t>
            </a:r>
            <a:r>
              <a:rPr lang="en-US" dirty="0"/>
              <a:t> program, but it was discontinued after the Obama administration though some of the partnerships and lasting diaspora engagement has endured due to the popularity of the program among embassies, all of which are evidence of power and help explain how and why programs are culturally responsive if not sustainable and address stakeholder needs.</a:t>
            </a:r>
          </a:p>
        </p:txBody>
      </p:sp>
      <p:sp>
        <p:nvSpPr>
          <p:cNvPr id="4" name="Slide Number Placeholder 3"/>
          <p:cNvSpPr>
            <a:spLocks noGrp="1"/>
          </p:cNvSpPr>
          <p:nvPr>
            <p:ph type="sldNum" sz="quarter" idx="5"/>
          </p:nvPr>
        </p:nvSpPr>
        <p:spPr/>
        <p:txBody>
          <a:bodyPr/>
          <a:lstStyle/>
          <a:p>
            <a:fld id="{1640F1E6-070D-432B-888A-9B1FDAB9427C}" type="slidenum">
              <a:rPr lang="en-US" smtClean="0"/>
              <a:t>10</a:t>
            </a:fld>
            <a:endParaRPr lang="en-US"/>
          </a:p>
        </p:txBody>
      </p:sp>
    </p:spTree>
    <p:extLst>
      <p:ext uri="{BB962C8B-B14F-4D97-AF65-F5344CB8AC3E}">
        <p14:creationId xmlns:p14="http://schemas.microsoft.com/office/powerpoint/2010/main" val="3670746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the outputs, outcomes and impacts of t</a:t>
            </a:r>
            <a:r>
              <a:rPr lang="en-US" i="0" dirty="0"/>
              <a:t>he </a:t>
            </a:r>
            <a:r>
              <a:rPr lang="en-US" sz="1800" i="0" dirty="0"/>
              <a:t>Montgomery County-</a:t>
            </a:r>
            <a:r>
              <a:rPr lang="en-US" sz="1800" i="0" dirty="0" err="1"/>
              <a:t>Morazan</a:t>
            </a:r>
            <a:r>
              <a:rPr lang="en-US" sz="1800" i="0" dirty="0"/>
              <a:t> Sister City Committee:</a:t>
            </a:r>
          </a:p>
          <a:p>
            <a:endParaRPr lang="en-US" sz="1800" i="0" dirty="0"/>
          </a:p>
          <a:p>
            <a:r>
              <a:rPr lang="en-US" sz="1800" i="0" dirty="0"/>
              <a:t>Both the Morazán and Montgomery County partners consider youth outreach and engagement to be inextricably linked, top priorities for both locales. Most foci of the partnership are tied to opportunities for future generations. Through cultural, educational, technical, and business activities, Salvadoran and Salvadoran American youth have opportunities not only to advance their skills, but inform a healthy sense of belonging and identity to, or familiarization with, both cultures.35 </a:t>
            </a:r>
            <a:r>
              <a:rPr lang="en-US" sz="1200" i="0" dirty="0"/>
              <a:t>35 Strategic engagement that fosters constructive national identity development resonates with the collaborative public diplomacy of Lucian Hudson, The Enabling State: Collaborating for Success (United Kingdom Foreign and Commonwealth Office, 2009) and Ali Fisher, “Looking at the man in the mirror, understanding of power and influence in public diplomacy,” in Ali Fisher and Scott Lucas (eds.), Trials of Engagement: The Future of US Public Diplomacy (</a:t>
            </a:r>
            <a:r>
              <a:rPr lang="en-US" sz="1200" i="0" dirty="0" err="1"/>
              <a:t>Martinus</a:t>
            </a:r>
            <a:r>
              <a:rPr lang="en-US" sz="1200" i="0" dirty="0"/>
              <a:t> Publishers, 2010), pp. 271–295…. Page 15: </a:t>
            </a:r>
            <a:r>
              <a:rPr lang="en-US" sz="1000" i="0" dirty="0"/>
              <a:t> </a:t>
            </a:r>
            <a:r>
              <a:rPr lang="en-US" sz="1200" i="0" dirty="0"/>
              <a:t>Other cultural outputs of the partnership that support both youth opportunity and education have occurred several times yearly or ad hoc. According to a lead stakeholder, seven intergenerational exchange visits by MoverMoms41 from 2010 to 2015 found teams of parents and their school-aged children facilitating enrichment programs at a primary/secondary school in the Department and donating recreational equipment, art, and other supplies.42 (A Peace Corps volunteer working in the Salvadoran education sector helped </a:t>
            </a:r>
            <a:r>
              <a:rPr lang="en-US" sz="1200" i="0" dirty="0" err="1"/>
              <a:t>MoverMoms</a:t>
            </a:r>
            <a:r>
              <a:rPr lang="en-US" sz="1200" i="0" dirty="0"/>
              <a:t> identify the school.) Over those five years, the Marylanders engaged with approximately 200 Salvadoran schoolchildren along with some of their parents and teachers. The non-profit Hungry for Music also donated money for instruments to a Salvadoran community center. 41 http://www.movermoms.org/index.html# 42 http://www.montgomerysistercities.org/Morazán.html (the links are no longer active).</a:t>
            </a:r>
            <a:endParaRPr lang="en-US" sz="1000"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p>
          <a:p>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11</a:t>
            </a:fld>
            <a:endParaRPr lang="en-US"/>
          </a:p>
        </p:txBody>
      </p:sp>
    </p:spTree>
    <p:extLst>
      <p:ext uri="{BB962C8B-B14F-4D97-AF65-F5344CB8AC3E}">
        <p14:creationId xmlns:p14="http://schemas.microsoft.com/office/powerpoint/2010/main" val="155658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Public administrators and analysts are going to have to understand and navigate power in VUCA (volatility, uncertainty, complexity and ambiguity) times; to transform to vision, …, need to deconstruct and identify the windows and avenues for collaboratively addressing unjust imbalances of power and cultural insensitivity.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For future public managers and program analysts to get to </a:t>
            </a:r>
            <a:r>
              <a:rPr lang="en-US" b="0" i="0" dirty="0">
                <a:solidFill>
                  <a:srgbClr val="222222"/>
                </a:solidFill>
                <a:effectLst/>
                <a:latin typeface="Arial" panose="020B0604020202020204" pitchFamily="34" charset="0"/>
              </a:rPr>
              <a:t>"vision, understanding, clarity, and agility“</a:t>
            </a:r>
            <a:r>
              <a:rPr lang="en-US" sz="1200" b="0" i="0" kern="1200" dirty="0">
                <a:solidFill>
                  <a:schemeClr val="tx1"/>
                </a:solidFill>
                <a:effectLst/>
                <a:latin typeface="+mn-lt"/>
                <a:ea typeface="+mn-ea"/>
                <a:cs typeface="+mn-cs"/>
              </a:rPr>
              <a:t> amidst diversity and complexity, </a:t>
            </a:r>
            <a:r>
              <a:rPr lang="en-US" sz="1200" i="0" kern="1200" dirty="0">
                <a:solidFill>
                  <a:schemeClr val="tx1"/>
                </a:solidFill>
                <a:effectLst/>
                <a:latin typeface="+mn-lt"/>
                <a:ea typeface="+mn-ea"/>
                <a:cs typeface="+mn-cs"/>
              </a:rPr>
              <a:t>culturally responsive design, monitoring &amp; evaluation, may, as in paintball, be a method that sticks.</a:t>
            </a:r>
          </a:p>
          <a:p>
            <a:pPr marL="0" lvl="0" indent="0">
              <a:buFont typeface="Wingdings" panose="05000000000000000000" pitchFamily="2" charset="2"/>
              <a:buNone/>
            </a:pPr>
            <a:endParaRPr lang="en-US" sz="1200" i="0" kern="1200" dirty="0">
              <a:solidFill>
                <a:schemeClr val="tx1"/>
              </a:solidFill>
              <a:effectLst/>
              <a:latin typeface="+mn-lt"/>
              <a:ea typeface="+mn-ea"/>
              <a:cs typeface="+mn-cs"/>
            </a:endParaRPr>
          </a:p>
          <a:p>
            <a:pPr marL="0" lvl="0" indent="0">
              <a:buFont typeface="Wingdings" panose="05000000000000000000" pitchFamily="2" charset="2"/>
              <a:buNone/>
            </a:pPr>
            <a:r>
              <a:rPr lang="en-US" sz="1200" i="0" kern="1200" dirty="0">
                <a:solidFill>
                  <a:schemeClr val="tx1"/>
                </a:solidFill>
                <a:effectLst/>
                <a:latin typeface="+mn-lt"/>
                <a:ea typeface="+mn-ea"/>
                <a:cs typeface="+mn-cs"/>
              </a:rPr>
              <a:t>Can be applied in s</a:t>
            </a:r>
            <a:r>
              <a:rPr lang="en-US" sz="1200" i="0" dirty="0"/>
              <a:t>mall, medium or large-scale programs, especially those with diverse stakeholders and funding sources</a:t>
            </a:r>
            <a:r>
              <a:rPr lang="en-US" sz="1200" i="0" kern="1200" dirty="0">
                <a:solidFill>
                  <a:schemeClr val="tx1"/>
                </a:solidFill>
                <a:effectLst/>
                <a:latin typeface="+mn-lt"/>
                <a:ea typeface="+mn-ea"/>
                <a:cs typeface="+mn-cs"/>
              </a:rPr>
              <a:t>.</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By the same token, governments seeking to leverage philanthropic, private sector and volunteer resources can apply dialogic, participatory communication processes to identify mutual interests and jointly strategize and implement programs as well as measure their value in cross-cultural relationship-building and addressing socioeconomic inequity.. </a:t>
            </a:r>
          </a:p>
          <a:p>
            <a:r>
              <a:rPr lang="en-US" sz="1200" i="0" kern="1200" dirty="0">
                <a:solidFill>
                  <a:schemeClr val="tx1"/>
                </a:solidFill>
                <a:effectLst/>
                <a:latin typeface="+mn-lt"/>
                <a:ea typeface="+mn-ea"/>
                <a:cs typeface="+mn-cs"/>
              </a:rPr>
              <a:t> </a:t>
            </a:r>
          </a:p>
          <a:p>
            <a:r>
              <a:rPr lang="en-US" sz="1200" i="0" kern="1200" dirty="0">
                <a:solidFill>
                  <a:schemeClr val="tx1"/>
                </a:solidFill>
                <a:effectLst/>
                <a:latin typeface="+mn-lt"/>
                <a:ea typeface="+mn-ea"/>
                <a:cs typeface="+mn-cs"/>
              </a:rPr>
              <a:t>Support from university administrators, government agencies as well as other partners is needed to invest in affordable program measurement and to attract and motivate volunteers to participate. Partnering with foundations, local businesses and associations for volunteer and low-cost evaluators are additional sources of capacity-building.</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https://pixabay.com/en/photos/?q=paintball</a:t>
            </a:r>
          </a:p>
          <a:p>
            <a:r>
              <a:rPr lang="en-US" sz="1200" i="1"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640F1E6-070D-432B-888A-9B1FDAB9427C}" type="slidenum">
              <a:rPr lang="en-US" smtClean="0"/>
              <a:t>12</a:t>
            </a:fld>
            <a:endParaRPr lang="en-US"/>
          </a:p>
        </p:txBody>
      </p:sp>
    </p:spTree>
    <p:extLst>
      <p:ext uri="{BB962C8B-B14F-4D97-AF65-F5344CB8AC3E}">
        <p14:creationId xmlns:p14="http://schemas.microsoft.com/office/powerpoint/2010/main" val="2950637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dtrent@civilstrategies.net</a:t>
            </a:r>
          </a:p>
          <a:p>
            <a:r>
              <a:rPr lang="en-US" dirty="0"/>
              <a:t>dlt@4PD</a:t>
            </a:r>
          </a:p>
        </p:txBody>
      </p:sp>
      <p:sp>
        <p:nvSpPr>
          <p:cNvPr id="4" name="Slide Number Placeholder 3"/>
          <p:cNvSpPr>
            <a:spLocks noGrp="1"/>
          </p:cNvSpPr>
          <p:nvPr>
            <p:ph type="sldNum" sz="quarter" idx="5"/>
          </p:nvPr>
        </p:nvSpPr>
        <p:spPr/>
        <p:txBody>
          <a:bodyPr/>
          <a:lstStyle/>
          <a:p>
            <a:fld id="{1640F1E6-070D-432B-888A-9B1FDAB9427C}" type="slidenum">
              <a:rPr lang="en-US" smtClean="0"/>
              <a:t>14</a:t>
            </a:fld>
            <a:endParaRPr lang="en-US"/>
          </a:p>
        </p:txBody>
      </p:sp>
    </p:spTree>
    <p:extLst>
      <p:ext uri="{BB962C8B-B14F-4D97-AF65-F5344CB8AC3E}">
        <p14:creationId xmlns:p14="http://schemas.microsoft.com/office/powerpoint/2010/main" val="360645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 dirty="0">
                <a:solidFill>
                  <a:srgbClr val="3C4043"/>
                </a:solidFill>
                <a:effectLst/>
                <a:latin typeface="Arial" panose="020B0604020202020204" pitchFamily="34" charset="0"/>
                <a:ea typeface="Calibri" panose="020F0502020204030204" pitchFamily="34" charset="0"/>
              </a:rPr>
              <a:t>Governors continuing shutdowns based on novel coronavirus incidence data interpreted by public health officials are being blocked by court rulings as well impatience if not protest by individuals, business owners, and organized groups across the U.S., according to the </a:t>
            </a:r>
            <a:r>
              <a:rPr lang="en-US" sz="1200" spc="15" dirty="0" err="1">
                <a:solidFill>
                  <a:srgbClr val="3C4043"/>
                </a:solidFill>
                <a:effectLst/>
                <a:latin typeface="Arial" panose="020B0604020202020204" pitchFamily="34" charset="0"/>
                <a:ea typeface="Calibri" panose="020F0502020204030204" pitchFamily="34" charset="0"/>
              </a:rPr>
              <a:t>WaPo</a:t>
            </a:r>
            <a:r>
              <a:rPr lang="en-US" sz="1200" spc="15" dirty="0">
                <a:solidFill>
                  <a:srgbClr val="3C4043"/>
                </a:solidFill>
                <a:effectLst/>
                <a:latin typeface="Arial" panose="020B0604020202020204" pitchFamily="34" charset="0"/>
                <a:ea typeface="Calibri" panose="020F0502020204030204" pitchFamily="34" charset="0"/>
              </a:rPr>
              <a:t> piece, Courts signal frustrations over continued restrictions" (Anne </a:t>
            </a:r>
            <a:r>
              <a:rPr lang="en-US" sz="1200" spc="15" dirty="0" err="1">
                <a:solidFill>
                  <a:srgbClr val="3C4043"/>
                </a:solidFill>
                <a:effectLst/>
                <a:latin typeface="Arial" panose="020B0604020202020204" pitchFamily="34" charset="0"/>
                <a:ea typeface="Calibri" panose="020F0502020204030204" pitchFamily="34" charset="0"/>
              </a:rPr>
              <a:t>Gearan</a:t>
            </a:r>
            <a:r>
              <a:rPr lang="en-US" sz="1200" spc="15" dirty="0">
                <a:solidFill>
                  <a:srgbClr val="3C4043"/>
                </a:solidFill>
                <a:effectLst/>
                <a:latin typeface="Arial" panose="020B0604020202020204" pitchFamily="34" charset="0"/>
                <a:ea typeface="Calibri" panose="020F0502020204030204" pitchFamily="34" charset="0"/>
              </a:rPr>
              <a:t> and Karin </a:t>
            </a:r>
            <a:r>
              <a:rPr lang="en-US" sz="1200" spc="15" dirty="0" err="1">
                <a:solidFill>
                  <a:srgbClr val="3C4043"/>
                </a:solidFill>
                <a:effectLst/>
                <a:latin typeface="Arial" panose="020B0604020202020204" pitchFamily="34" charset="0"/>
                <a:ea typeface="Calibri" panose="020F0502020204030204" pitchFamily="34" charset="0"/>
              </a:rPr>
              <a:t>Brulliard</a:t>
            </a:r>
            <a:r>
              <a:rPr lang="en-US" sz="1200" spc="15" dirty="0">
                <a:solidFill>
                  <a:srgbClr val="3C4043"/>
                </a:solidFill>
                <a:effectLst/>
                <a:latin typeface="Arial" panose="020B0604020202020204" pitchFamily="34" charset="0"/>
                <a:ea typeface="Calibri" panose="020F0502020204030204" pitchFamily="34" charset="0"/>
              </a:rPr>
              <a:t>, 9/17/20, </a:t>
            </a:r>
            <a:br>
              <a:rPr lang="en-US" sz="1800" dirty="0"/>
            </a:br>
            <a:r>
              <a:rPr lang="en-US" sz="1800" b="0" i="0" dirty="0">
                <a:solidFill>
                  <a:srgbClr val="0066CC"/>
                </a:solidFill>
                <a:effectLst/>
                <a:latin typeface="Roboto"/>
              </a:rPr>
              <a:t>https://thewashingtonpost.pressreader.com/@trent_deborah/csb_7__vWx30rFCexmNWjgY6tGEjcv_3h0eYrrZxlVShXZ8vUiX2tQWnNOQtmIGTxdeHrpkYn4X-rXe2vhJYuz6OIg). </a:t>
            </a:r>
            <a:r>
              <a:rPr lang="en-US" sz="1200" b="0" i="0" spc="15" dirty="0">
                <a:solidFill>
                  <a:srgbClr val="3C4043"/>
                </a:solidFill>
                <a:effectLst/>
                <a:latin typeface="Arial" panose="020B0604020202020204" pitchFamily="34" charset="0"/>
              </a:rPr>
              <a:t>The August explosions of improperly stored ammonium nitrate at the port of Beirut make the Lebanese people even more defiant about their corrupt government. These are just two scenes of the volatile, uncertain, complex, and ambiguous civic square, where the masked and unmasked, the Zooming activists and social media avatars, and confusingly brief Twitter messages are the standard communication modes. </a:t>
            </a:r>
            <a:endParaRPr lang="en-US" sz="1200" spc="15" dirty="0">
              <a:solidFill>
                <a:srgbClr val="3C4043"/>
              </a:solidFill>
              <a:effectLst/>
              <a:latin typeface="Arial" panose="020B0604020202020204" pitchFamily="34" charset="0"/>
              <a:ea typeface="Calibri" panose="020F0502020204030204" pitchFamily="34" charset="0"/>
            </a:endParaRPr>
          </a:p>
          <a:p>
            <a:endParaRPr lang="en-US" dirty="0"/>
          </a:p>
          <a:p>
            <a:r>
              <a:rPr lang="en-US" dirty="0"/>
              <a:t>https://ktla.com/wp-content/uploads/sites/4/2020/05/GettyImages-1211647513.jpg?w=876&amp;h=493&amp;crop=1</a:t>
            </a:r>
          </a:p>
          <a:p>
            <a:endParaRPr lang="en-US" dirty="0"/>
          </a:p>
          <a:p>
            <a:r>
              <a:rPr lang="en-US" dirty="0"/>
              <a:t>https://images.app.goo.gl/HwPX7i9LcTGD7yxb9; https://www.nbcnews.com/news/world/they-have-started-war-anger-despair-beirut-protesters-call-regime-n1236234</a:t>
            </a:r>
          </a:p>
        </p:txBody>
      </p:sp>
      <p:sp>
        <p:nvSpPr>
          <p:cNvPr id="4" name="Slide Number Placeholder 3"/>
          <p:cNvSpPr>
            <a:spLocks noGrp="1"/>
          </p:cNvSpPr>
          <p:nvPr>
            <p:ph type="sldNum" sz="quarter" idx="5"/>
          </p:nvPr>
        </p:nvSpPr>
        <p:spPr/>
        <p:txBody>
          <a:bodyPr/>
          <a:lstStyle/>
          <a:p>
            <a:fld id="{1640F1E6-070D-432B-888A-9B1FDAB9427C}" type="slidenum">
              <a:rPr lang="en-US" smtClean="0"/>
              <a:t>2</a:t>
            </a:fld>
            <a:endParaRPr lang="en-US"/>
          </a:p>
        </p:txBody>
      </p:sp>
    </p:spTree>
    <p:extLst>
      <p:ext uri="{BB962C8B-B14F-4D97-AF65-F5344CB8AC3E}">
        <p14:creationId xmlns:p14="http://schemas.microsoft.com/office/powerpoint/2010/main" val="959146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15" dirty="0">
                <a:solidFill>
                  <a:srgbClr val="3C4043"/>
                </a:solidFill>
                <a:effectLst/>
                <a:latin typeface="Arial" panose="020B0604020202020204" pitchFamily="34" charset="0"/>
                <a:ea typeface="Calibri" panose="020F0502020204030204" pitchFamily="34" charset="0"/>
              </a:rPr>
              <a:t>Governing democratically means upholding freedom of expression about individual human rights, cultural heritage, social injustice and inequality, and corruption while safeguarding health and preventing violence – all to craft policy and programs that are responsive to people’s grievances. Put another way, it involves mediating power struggles. </a:t>
            </a:r>
          </a:p>
          <a:p>
            <a:endParaRPr lang="en-US" sz="1200" spc="15" dirty="0">
              <a:solidFill>
                <a:srgbClr val="3C4043"/>
              </a:solidFill>
              <a:effectLst/>
              <a:latin typeface="Arial" panose="020B0604020202020204" pitchFamily="34" charset="0"/>
              <a:ea typeface="Calibri" panose="020F0502020204030204" pitchFamily="34" charset="0"/>
            </a:endParaRPr>
          </a:p>
          <a:p>
            <a:r>
              <a:rPr lang="en-US" sz="1200" spc="15" dirty="0">
                <a:solidFill>
                  <a:srgbClr val="3C4043"/>
                </a:solidFill>
                <a:effectLst/>
                <a:latin typeface="Arial" panose="020B0604020202020204" pitchFamily="34" charset="0"/>
                <a:ea typeface="Calibri" panose="020F0502020204030204" pitchFamily="34" charset="0"/>
              </a:rPr>
              <a:t>MPA, MPP, and doctoral program curricula have long conveyed the value and use of deliberative democratic communication and analytical tools and processes to shape programs that address unequal power and cultural differences. The purpose of this presentation is to argue for more teaching and research on power dynamics and relational-to-transformational public communication and engagement. </a:t>
            </a:r>
          </a:p>
          <a:p>
            <a:endParaRPr lang="en-US" sz="1200" spc="15" dirty="0">
              <a:solidFill>
                <a:srgbClr val="3C4043"/>
              </a:solidFill>
              <a:effectLst/>
              <a:latin typeface="Arial" panose="020B0604020202020204" pitchFamily="34" charset="0"/>
              <a:ea typeface="Calibri" panose="020F0502020204030204" pitchFamily="34" charset="0"/>
            </a:endParaRPr>
          </a:p>
          <a:p>
            <a:r>
              <a:rPr lang="en-US" sz="1200" spc="15" dirty="0">
                <a:solidFill>
                  <a:srgbClr val="3C4043"/>
                </a:solidFill>
                <a:effectLst/>
                <a:latin typeface="Arial" panose="020B0604020202020204" pitchFamily="34" charset="0"/>
                <a:ea typeface="Calibri" panose="020F0502020204030204" pitchFamily="34" charset="0"/>
              </a:rPr>
              <a:t>“Culturally responsive” evaluation, or CRE, “recognizes that demographic, sociopolitical, and contextual dimensions, locations, perspectives, and characteristics of culture matter fundamentally in evaluation (Hopson, 2009, 431, in Hood, Hopson, </a:t>
            </a:r>
            <a:r>
              <a:rPr lang="en-US" sz="1200" spc="15" dirty="0" err="1">
                <a:solidFill>
                  <a:srgbClr val="3C4043"/>
                </a:solidFill>
                <a:effectLst/>
                <a:latin typeface="Arial" panose="020B0604020202020204" pitchFamily="34" charset="0"/>
                <a:ea typeface="Calibri" panose="020F0502020204030204" pitchFamily="34" charset="0"/>
              </a:rPr>
              <a:t>Kirkhart</a:t>
            </a:r>
            <a:r>
              <a:rPr lang="en-US" sz="1200" spc="15" dirty="0">
                <a:solidFill>
                  <a:srgbClr val="3C4043"/>
                </a:solidFill>
                <a:effectLst/>
                <a:latin typeface="Arial" panose="020B0604020202020204" pitchFamily="34" charset="0"/>
                <a:ea typeface="Calibri" panose="020F0502020204030204" pitchFamily="34" charset="0"/>
              </a:rPr>
              <a:t>, 2015, 283). CRE measures power in four dimensions: the historical and temporal, the political, the relational, and the discursive </a:t>
            </a:r>
            <a:r>
              <a:rPr lang="en-US" sz="1200" b="0" dirty="0"/>
              <a:t>(</a:t>
            </a:r>
            <a:r>
              <a:rPr lang="en-US" sz="1200" b="0" dirty="0" err="1"/>
              <a:t>Stickl</a:t>
            </a:r>
            <a:r>
              <a:rPr lang="en-US" sz="1200" b="0" dirty="0"/>
              <a:t> Haugen and Chouinard, 2019 ,378)</a:t>
            </a:r>
            <a:r>
              <a:rPr lang="en-US" sz="1200" b="0" spc="15" dirty="0">
                <a:solidFill>
                  <a:srgbClr val="3C4043"/>
                </a:solidFill>
                <a:effectLst/>
                <a:latin typeface="Arial" panose="020B0604020202020204" pitchFamily="34" charset="0"/>
                <a:ea typeface="Calibri" panose="020F0502020204030204" pitchFamily="34" charset="0"/>
              </a:rPr>
              <a:t>. </a:t>
            </a:r>
          </a:p>
          <a:p>
            <a:endParaRPr lang="en-US" sz="1200" b="0" spc="15" dirty="0">
              <a:solidFill>
                <a:srgbClr val="3C4043"/>
              </a:solidFill>
              <a:effectLst/>
              <a:latin typeface="Arial" panose="020B0604020202020204" pitchFamily="34" charset="0"/>
              <a:ea typeface="Calibri" panose="020F0502020204030204" pitchFamily="34" charset="0"/>
            </a:endParaRPr>
          </a:p>
          <a:p>
            <a:r>
              <a:rPr lang="en-US" sz="1200" spc="15" dirty="0">
                <a:solidFill>
                  <a:srgbClr val="3C4043"/>
                </a:solidFill>
                <a:effectLst/>
                <a:latin typeface="Arial" panose="020B0604020202020204" pitchFamily="34" charset="0"/>
                <a:ea typeface="Calibri" panose="020F0502020204030204" pitchFamily="34" charset="0"/>
              </a:rPr>
              <a:t>The present research integrates CRE with cyclical program design, monitoring, and evaluation, or DM&amp;E (Trent, 2018). CRDM&amp;E provides a framework for administering a diverse, conflictual civic square, with its focus on cultural norms and beliefs, on understanding and balancing power, and on engaging with participatory, inclusive communication and genuine dialogue.</a:t>
            </a:r>
          </a:p>
          <a:p>
            <a:endParaRPr lang="en-US" dirty="0"/>
          </a:p>
        </p:txBody>
      </p:sp>
      <p:sp>
        <p:nvSpPr>
          <p:cNvPr id="4" name="Slide Number Placeholder 3"/>
          <p:cNvSpPr>
            <a:spLocks noGrp="1"/>
          </p:cNvSpPr>
          <p:nvPr>
            <p:ph type="sldNum" sz="quarter" idx="5"/>
          </p:nvPr>
        </p:nvSpPr>
        <p:spPr/>
        <p:txBody>
          <a:bodyPr/>
          <a:lstStyle/>
          <a:p>
            <a:fld id="{1640F1E6-070D-432B-888A-9B1FDAB9427C}" type="slidenum">
              <a:rPr lang="en-US" smtClean="0"/>
              <a:t>3</a:t>
            </a:fld>
            <a:endParaRPr lang="en-US"/>
          </a:p>
        </p:txBody>
      </p:sp>
    </p:spTree>
    <p:extLst>
      <p:ext uri="{BB962C8B-B14F-4D97-AF65-F5344CB8AC3E}">
        <p14:creationId xmlns:p14="http://schemas.microsoft.com/office/powerpoint/2010/main" val="412857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spc="15" dirty="0">
                <a:solidFill>
                  <a:srgbClr val="3C4043"/>
                </a:solidFill>
                <a:effectLst/>
                <a:latin typeface="Arial" panose="020B0604020202020204" pitchFamily="34" charset="0"/>
                <a:ea typeface="Calibri" panose="020F0502020204030204" pitchFamily="34" charset="0"/>
              </a:rPr>
              <a:t>My 2018 qualitative study of three cross-sector partnerships in public and citizen diplomacy. </a:t>
            </a:r>
            <a:r>
              <a:rPr lang="en-US" sz="1800" b="0" i="0" kern="1200" dirty="0">
                <a:solidFill>
                  <a:schemeClr val="tx1"/>
                </a:solidFill>
                <a:effectLst/>
                <a:latin typeface="+mn-lt"/>
                <a:ea typeface="+mn-ea"/>
                <a:cs typeface="+mn-cs"/>
              </a:rPr>
              <a:t>The International diaspora Engagement Alliance (</a:t>
            </a:r>
            <a:r>
              <a:rPr lang="en-US" sz="1800" b="0" i="0" kern="1200" dirty="0" err="1">
                <a:solidFill>
                  <a:schemeClr val="tx1"/>
                </a:solidFill>
                <a:effectLst/>
                <a:latin typeface="+mn-lt"/>
                <a:ea typeface="+mn-ea"/>
                <a:cs typeface="+mn-cs"/>
              </a:rPr>
              <a:t>IdEA</a:t>
            </a:r>
            <a:r>
              <a:rPr lang="en-US" sz="1800" b="0" i="0" kern="1200" dirty="0">
                <a:solidFill>
                  <a:schemeClr val="tx1"/>
                </a:solidFill>
                <a:effectLst/>
                <a:latin typeface="+mn-lt"/>
                <a:ea typeface="+mn-ea"/>
                <a:cs typeface="+mn-cs"/>
              </a:rPr>
              <a:t>) – has been funded by U.S. Department of State and Agency for International Development, and Calvert Impact Capital (formerly Calvert Foundation) was the managing partner from 2013 to 2016.  The Chicago-Kyiv Sister City partnership was established in 1991. The sister city agreement between Montgomery County, Maryland, and the El Salvadoran state of Morazán was inked in 2011. </a:t>
            </a:r>
          </a:p>
          <a:p>
            <a:endParaRPr lang="en-US" sz="1800" b="0" i="0" kern="1200" dirty="0">
              <a:solidFill>
                <a:schemeClr val="tx1"/>
              </a:solidFill>
              <a:effectLst/>
              <a:latin typeface="+mn-lt"/>
              <a:ea typeface="+mn-ea"/>
              <a:cs typeface="+mn-cs"/>
            </a:endParaRPr>
          </a:p>
          <a:p>
            <a:r>
              <a:rPr lang="en-US" sz="1800" b="0" i="0" kern="1200" dirty="0">
                <a:solidFill>
                  <a:schemeClr val="tx1"/>
                </a:solidFill>
                <a:effectLst/>
                <a:latin typeface="+mn-lt"/>
                <a:ea typeface="+mn-ea"/>
                <a:cs typeface="+mn-cs"/>
              </a:rPr>
              <a:t>The three meet the selection criteria of cross-sector relationship-building that include: demographically diverse, global publics – i.e., ethnic diasporas; significant contribution of resources from the public, nonprofit and private sectors; </a:t>
            </a:r>
            <a:r>
              <a:rPr lang="en-US" sz="1800" b="0" i="0" kern="1200" dirty="0" err="1">
                <a:solidFill>
                  <a:schemeClr val="tx1"/>
                </a:solidFill>
                <a:effectLst/>
                <a:latin typeface="+mn-lt"/>
                <a:ea typeface="+mn-ea"/>
                <a:cs typeface="+mn-cs"/>
              </a:rPr>
              <a:t>glocal</a:t>
            </a:r>
            <a:r>
              <a:rPr lang="en-US" sz="1800" b="0" i="0" kern="1200" dirty="0">
                <a:solidFill>
                  <a:schemeClr val="tx1"/>
                </a:solidFill>
                <a:effectLst/>
                <a:latin typeface="+mn-lt"/>
                <a:ea typeface="+mn-ea"/>
                <a:cs typeface="+mn-cs"/>
              </a:rPr>
              <a:t> public sector stakeholders; and program goals spanning education, culture, health, trade &amp; tourism, good governance and philanthropy.</a:t>
            </a:r>
          </a:p>
          <a:p>
            <a:endParaRPr lang="en-US" sz="1800" b="0" i="0" spc="15"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spc="15" dirty="0">
                <a:solidFill>
                  <a:srgbClr val="3C4043"/>
                </a:solidFill>
                <a:effectLst/>
                <a:latin typeface="Arial" panose="020B0604020202020204" pitchFamily="34" charset="0"/>
                <a:ea typeface="Calibri" panose="020F0502020204030204" pitchFamily="34" charset="0"/>
              </a:rPr>
              <a:t>The t</a:t>
            </a:r>
            <a:r>
              <a:rPr lang="en-US" sz="1800" b="0" i="0" dirty="0"/>
              <a:t>hree cases feature public engagement with substantial voluntary nongovernmental stakeholder-participants, cultural diversity, space for participants to independently design, monitor, and evaluate their programs according to their interests, skills, and networks, and participant-led mediating of power imbalances in order to carry out their missions of cross-cultural awareness and cooperation. </a:t>
            </a:r>
            <a:endParaRPr lang="en-US" sz="1800" b="0" i="0" spc="15" dirty="0">
              <a:solidFill>
                <a:srgbClr val="3C4043"/>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endParaRPr lang="en-US" sz="1800" i="0" dirty="0"/>
          </a:p>
          <a:p>
            <a:endParaRPr lang="en-US" dirty="0"/>
          </a:p>
          <a:p>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http://www.diasporaalliance.org/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http://www.chicagosistercities.com/events/gala-banquet-for-the-25th-anniversaries-of-ukrainian-independence-and-the-sister-city-anniversary-between-chicago-and-kyiv/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http://s19499.pcdn.co/wp-content/uploads/2012/04/Salvadoran-Delegation-CRTW-Ep.106-04-27-12-e1423764710896.png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4</a:t>
            </a:fld>
            <a:endParaRPr lang="en-US"/>
          </a:p>
        </p:txBody>
      </p:sp>
    </p:spTree>
    <p:extLst>
      <p:ext uri="{BB962C8B-B14F-4D97-AF65-F5344CB8AC3E}">
        <p14:creationId xmlns:p14="http://schemas.microsoft.com/office/powerpoint/2010/main" val="3022054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dirty="0"/>
              <a:t>Culturally responsive programs account for </a:t>
            </a:r>
            <a:r>
              <a:rPr lang="en-US" sz="1200" spc="15" dirty="0">
                <a:solidFill>
                  <a:srgbClr val="3C4043"/>
                </a:solidFill>
                <a:latin typeface="Bahnschrift Condensed" panose="020B0502040204020203" pitchFamily="34" charset="0"/>
                <a:ea typeface="Calibri" panose="020F0502020204030204" pitchFamily="34" charset="0"/>
              </a:rPr>
              <a:t>h</a:t>
            </a:r>
            <a:r>
              <a:rPr lang="en-US" sz="1200" spc="15" dirty="0">
                <a:solidFill>
                  <a:srgbClr val="3C4043"/>
                </a:solidFill>
                <a:effectLst/>
                <a:latin typeface="Bahnschrift Condensed" panose="020B0502040204020203" pitchFamily="34" charset="0"/>
                <a:ea typeface="Calibri" panose="020F0502020204030204" pitchFamily="34" charset="0"/>
              </a:rPr>
              <a:t>istorical, political, relational, and discursive forms of </a:t>
            </a:r>
            <a:r>
              <a:rPr lang="en-US" sz="1200" spc="15" dirty="0">
                <a:solidFill>
                  <a:schemeClr val="accent4">
                    <a:lumMod val="75000"/>
                  </a:schemeClr>
                </a:solidFill>
                <a:effectLst/>
                <a:latin typeface="Bahnschrift Condensed" panose="020B0502040204020203" pitchFamily="34" charset="0"/>
                <a:ea typeface="Calibri" panose="020F0502020204030204" pitchFamily="34" charset="0"/>
              </a:rPr>
              <a:t>power</a:t>
            </a:r>
            <a:r>
              <a:rPr lang="en-US" sz="1200" spc="15" dirty="0">
                <a:solidFill>
                  <a:srgbClr val="3C4043"/>
                </a:solidFill>
                <a:effectLst/>
                <a:latin typeface="Bahnschrift Condensed" panose="020B0502040204020203" pitchFamily="34" charset="0"/>
                <a:ea typeface="Calibri" panose="020F0502020204030204" pitchFamily="34" charset="0"/>
              </a:rPr>
              <a:t> and</a:t>
            </a:r>
            <a:r>
              <a:rPr lang="en-US" sz="1200" i="0" dirty="0"/>
              <a:t> address public problems starts. They start with stakeholder mapping and surveying and aim to develop a theory of change. These three partnerships have emerged from cross-cultural understanding and mutual desire to improve relations through dialogue and joint programs. Letters of agreement, reports, interviews, and stakeholder dialogue reflect broad visions as well as specific goals in each of the three cases. However, in no case was there an explicit theory of change. Instead, in this post hoc, non-experimental impact evaluation, I analyzed narrative patterns and themes in the context of the material results to ground a theory of change for each case. </a:t>
            </a:r>
          </a:p>
          <a:p>
            <a:endParaRPr lang="en-US" sz="1200" i="0" dirty="0"/>
          </a:p>
          <a:p>
            <a:r>
              <a:rPr lang="en-US" sz="1200" i="0" dirty="0"/>
              <a:t>Since this evaluation lacks random assignment of comparison (control) and treatment groups and pre-program measurement, there is only qualitative validation that the partnerships are responsible for the behavioral change and wider impacts theorized here.</a:t>
            </a:r>
          </a:p>
          <a:p>
            <a:endParaRPr lang="en-US" i="1" dirty="0"/>
          </a:p>
        </p:txBody>
      </p:sp>
      <p:sp>
        <p:nvSpPr>
          <p:cNvPr id="4" name="Slide Number Placeholder 3"/>
          <p:cNvSpPr>
            <a:spLocks noGrp="1"/>
          </p:cNvSpPr>
          <p:nvPr>
            <p:ph type="sldNum" sz="quarter" idx="10"/>
          </p:nvPr>
        </p:nvSpPr>
        <p:spPr/>
        <p:txBody>
          <a:bodyPr/>
          <a:lstStyle/>
          <a:p>
            <a:fld id="{1640F1E6-070D-432B-888A-9B1FDAB9427C}" type="slidenum">
              <a:rPr lang="en-US" smtClean="0"/>
              <a:t>5</a:t>
            </a:fld>
            <a:endParaRPr lang="en-US"/>
          </a:p>
        </p:txBody>
      </p:sp>
    </p:spTree>
    <p:extLst>
      <p:ext uri="{BB962C8B-B14F-4D97-AF65-F5344CB8AC3E}">
        <p14:creationId xmlns:p14="http://schemas.microsoft.com/office/powerpoint/2010/main" val="2164309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Unpacking the theories of change in these partnerships identifies a cyclical process of mediating and evaluating the public engagement, power dynamics, and programs intended to respond to partnership communication dynamics and program goals. The </a:t>
            </a:r>
            <a:r>
              <a:rPr lang="en-US" sz="1200" i="0" dirty="0"/>
              <a:t>cycle moves </a:t>
            </a:r>
            <a:r>
              <a:rPr lang="en-US" sz="1200" i="0" baseline="0" dirty="0"/>
              <a:t>from inclusive stakeholder management through participatory communication and genuine dialogue that build trust, confidence, and consensus among stakeholders and result in credible, and ideally, sustainable, programs. Interviewees described negotiating all four types of power during deliberations within their stakeholder groups -- for example, a bi-cultural sister city committee, and between the U.S. Department of State and a corporate partner. However, given the high level of mutuality and collaboration with which these diplomatic programs started, it is not surprising that little intra- or inter-group conflict was observed. Responding to cultural difference and </a:t>
            </a:r>
            <a:r>
              <a:rPr lang="en-US" sz="1200" spc="15" dirty="0">
                <a:solidFill>
                  <a:srgbClr val="3C4043"/>
                </a:solidFill>
                <a:effectLst/>
                <a:latin typeface="Arial" panose="020B0604020202020204" pitchFamily="34" charset="0"/>
                <a:ea typeface="Calibri" panose="020F0502020204030204" pitchFamily="34" charset="0"/>
              </a:rPr>
              <a:t>historical, political,  relational, and discursive power dynamics increases in </a:t>
            </a:r>
            <a:r>
              <a:rPr lang="en-US" sz="1200" b="0" dirty="0"/>
              <a:t>complexity with diversity in stakeholder groups and scale of policy and program</a:t>
            </a:r>
            <a:r>
              <a:rPr lang="en-US" sz="1200" dirty="0"/>
              <a:t>.</a:t>
            </a:r>
          </a:p>
          <a:p>
            <a:endParaRPr lang="en-US" i="1" dirty="0"/>
          </a:p>
          <a:p>
            <a:endParaRPr lang="en-US" dirty="0"/>
          </a:p>
          <a:p>
            <a:r>
              <a:rPr lang="en-US" sz="1800" dirty="0">
                <a:effectLst/>
                <a:latin typeface="Calibri" panose="020F0502020204030204" pitchFamily="34" charset="0"/>
                <a:ea typeface="Calibri" panose="020F0502020204030204" pitchFamily="34" charset="0"/>
                <a:cs typeface="Arial" panose="020B0604020202020204" pitchFamily="34" charset="0"/>
              </a:rPr>
              <a:t>THESE STEPS – CRDM&amp;E -- ARE THE HOW-THE TRAINING NEEDS TO BE CONVEYED THROUGH IDENTITY- AND DIVERSITY AWARENESS-TRAINING, CASE STUDIES, STRATEGIC ENGAGEMENT AND COLLABORATIVE GOVERNANCE PRAXIS, COMMUNICATION THEORY, CAPSTONE CLIENT PROJECTS, AND LEADERSHIP DEVELOPMENT.</a:t>
            </a:r>
          </a:p>
          <a:p>
            <a:endParaRPr lang="en-US" sz="1800" dirty="0">
              <a:effectLst/>
              <a:latin typeface="Calibri" panose="020F0502020204030204" pitchFamily="34" charset="0"/>
              <a:cs typeface="Arial" panose="020B0604020202020204" pitchFamily="34" charset="0"/>
            </a:endParaRPr>
          </a:p>
          <a:p>
            <a:pPr algn="l">
              <a:lnSpc>
                <a:spcPts val="1400"/>
              </a:lnSpc>
            </a:pPr>
            <a:endParaRPr lang="en-US" sz="1800" dirty="0"/>
          </a:p>
        </p:txBody>
      </p:sp>
      <p:sp>
        <p:nvSpPr>
          <p:cNvPr id="4" name="Slide Number Placeholder 3"/>
          <p:cNvSpPr>
            <a:spLocks noGrp="1"/>
          </p:cNvSpPr>
          <p:nvPr>
            <p:ph type="sldNum" sz="quarter" idx="10"/>
          </p:nvPr>
        </p:nvSpPr>
        <p:spPr/>
        <p:txBody>
          <a:bodyPr/>
          <a:lstStyle/>
          <a:p>
            <a:fld id="{1640F1E6-070D-432B-888A-9B1FDAB9427C}" type="slidenum">
              <a:rPr lang="en-US" smtClean="0"/>
              <a:t>6</a:t>
            </a:fld>
            <a:endParaRPr lang="en-US"/>
          </a:p>
        </p:txBody>
      </p:sp>
    </p:spTree>
    <p:extLst>
      <p:ext uri="{BB962C8B-B14F-4D97-AF65-F5344CB8AC3E}">
        <p14:creationId xmlns:p14="http://schemas.microsoft.com/office/powerpoint/2010/main" val="76436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5" dirty="0">
                <a:solidFill>
                  <a:srgbClr val="3C4043"/>
                </a:solidFill>
                <a:effectLst/>
                <a:latin typeface="Arial" panose="020B0604020202020204" pitchFamily="34" charset="0"/>
                <a:ea typeface="Calibri" panose="020F0502020204030204" pitchFamily="34" charset="0"/>
              </a:rPr>
              <a:t>Trent (2018) measures the quality and impact of public engagement of the three partnerships according to the 15 practices of participatory communication and eight methods of genuine dialogue. Methods include participant observation, interviews, and desk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15" dirty="0">
              <a:solidFill>
                <a:srgbClr val="3C4043"/>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participatory communication and genuine dialogue practices are qualitative measures in international development, cross-cultural communication, and diplomacy program evaluation. They transfer to other policy and program platforms. Many of these practices are mutually reinforcing, as explained in detail at https://static1.squarespace.com/static/568cd8a0dc5cb4a5b51a8db1/t/5aabfe9b562fa7e1f7c0d883/1521221277165/How+Mutual+Dialogue+and+Participatory+Communication+Work+Together.pdf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Calibri" panose="020F0502020204030204" pitchFamily="34" charset="0"/>
                <a:cs typeface="Arial" panose="020B0604020202020204" pitchFamily="34" charset="0"/>
              </a:rPr>
              <a:t>For example, </a:t>
            </a:r>
            <a:r>
              <a:rPr lang="en-US" sz="1200" i="1" dirty="0">
                <a:effectLst/>
                <a:latin typeface="Calibri" panose="020F0502020204030204" pitchFamily="34" charset="0"/>
                <a:ea typeface="Calibri" panose="020F0502020204030204" pitchFamily="34" charset="0"/>
                <a:cs typeface="Arial" panose="020B0604020202020204" pitchFamily="34" charset="0"/>
              </a:rPr>
              <a:t>“[T]he participatory communication practice of listening openly to absorb multiple perspectives in problem definition, goal-setting, reporting and codifying DM&amp;E processes reinforces the [genuine] dialogic acts of presence” and respect (Trent, 2018). In the three cases, “diplomatists are in close proximity and open to engaging with diverse stakeholders affected by a current or contemplated program before its implementation” (Trent, 2018)..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effectLst/>
              <a:latin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640F1E6-070D-432B-888A-9B1FDAB9427C}" type="slidenum">
              <a:rPr lang="en-US" smtClean="0"/>
              <a:t>7</a:t>
            </a:fld>
            <a:endParaRPr lang="en-US"/>
          </a:p>
        </p:txBody>
      </p:sp>
    </p:spTree>
    <p:extLst>
      <p:ext uri="{BB962C8B-B14F-4D97-AF65-F5344CB8AC3E}">
        <p14:creationId xmlns:p14="http://schemas.microsoft.com/office/powerpoint/2010/main" val="298672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Here and in the next slide, the program foci and material results of the Chicago-Kyiv Sister Cities are displayed. These results were facilitated through the dialogic, participatory communication and relationship-building in the partnership. This sister city is one of Chicago’s most active.</a:t>
            </a:r>
          </a:p>
          <a:p>
            <a:endParaRPr lang="en-US" i="1" dirty="0"/>
          </a:p>
          <a:p>
            <a:r>
              <a:rPr lang="en-US" b="1" i="0" dirty="0"/>
              <a:t>Outputs </a:t>
            </a:r>
            <a:r>
              <a:rPr lang="en-US" i="0" dirty="0"/>
              <a:t>are completed, discrete activities, for example: cultural events, scholarship fundraising, and exhibition sports.</a:t>
            </a:r>
          </a:p>
          <a:p>
            <a:endParaRPr lang="en-US" i="0" dirty="0"/>
          </a:p>
          <a:p>
            <a:r>
              <a:rPr lang="en-US" b="1" i="0" dirty="0"/>
              <a:t>Outcomes</a:t>
            </a:r>
            <a:r>
              <a:rPr lang="en-US" i="0" dirty="0"/>
              <a:t> are specific results from outputs, such as expanding educational and cultural opportunities for Ukrainian youth, and strengthening ties between the agricultural and manufacturing sectors</a:t>
            </a:r>
          </a:p>
          <a:p>
            <a:endParaRPr lang="en-US" i="0" dirty="0"/>
          </a:p>
          <a:p>
            <a:r>
              <a:rPr lang="en-US" b="1" i="0" dirty="0"/>
              <a:t>Impacts</a:t>
            </a:r>
            <a:r>
              <a:rPr lang="en-US" i="0" dirty="0"/>
              <a:t> are the desired goals generated by outcomes, including higher quality mental and physical health care delivery, and greater transparency in government and the private sector.</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8</a:t>
            </a:fld>
            <a:endParaRPr lang="en-US"/>
          </a:p>
        </p:txBody>
      </p:sp>
    </p:spTree>
    <p:extLst>
      <p:ext uri="{BB962C8B-B14F-4D97-AF65-F5344CB8AC3E}">
        <p14:creationId xmlns:p14="http://schemas.microsoft.com/office/powerpoint/2010/main" val="223581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of the table shows the last two of the seven foci of the Chicago-Kyiv sister cities, along with the remaining output activities, and over 26 fundraising events generating more than $100,000 in donated goods and cash.  Three higher-level outcomes and two additional desired impacts complete the partnership’s achievements and anticipated results.</a:t>
            </a:r>
          </a:p>
          <a:p>
            <a:endParaRPr lang="en-US" dirty="0"/>
          </a:p>
        </p:txBody>
      </p:sp>
      <p:sp>
        <p:nvSpPr>
          <p:cNvPr id="4" name="Slide Number Placeholder 3"/>
          <p:cNvSpPr>
            <a:spLocks noGrp="1"/>
          </p:cNvSpPr>
          <p:nvPr>
            <p:ph type="sldNum" sz="quarter" idx="10"/>
          </p:nvPr>
        </p:nvSpPr>
        <p:spPr/>
        <p:txBody>
          <a:bodyPr/>
          <a:lstStyle/>
          <a:p>
            <a:fld id="{1640F1E6-070D-432B-888A-9B1FDAB9427C}" type="slidenum">
              <a:rPr lang="en-US" smtClean="0"/>
              <a:t>9</a:t>
            </a:fld>
            <a:endParaRPr lang="en-US"/>
          </a:p>
        </p:txBody>
      </p:sp>
    </p:spTree>
    <p:extLst>
      <p:ext uri="{BB962C8B-B14F-4D97-AF65-F5344CB8AC3E}">
        <p14:creationId xmlns:p14="http://schemas.microsoft.com/office/powerpoint/2010/main" val="3304028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5125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378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418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79125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2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575408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045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5165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993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94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26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12/16/2020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004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diasporaalliance.org/idea-infographic-2014-201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vilstrategies.net/about/" TargetMode="External"/><Relationship Id="rId2" Type="http://schemas.openxmlformats.org/officeDocument/2006/relationships/hyperlink" Target="http://uscpublicdiplomacy.org/sites/uscpublicdiplomacy.org/files/useruploads/u39301/Many%20Voices,%20Many%20Hands%20Web-Ready%205.30.18.pdf" TargetMode="External"/><Relationship Id="rId1" Type="http://schemas.openxmlformats.org/officeDocument/2006/relationships/slideLayout" Target="../slideLayouts/slideLayout2.xml"/><Relationship Id="rId4" Type="http://schemas.openxmlformats.org/officeDocument/2006/relationships/hyperlink" Target="mailto:dtrent@civilstrategies.ne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C0648FB-4388-443C-8D4E-4A9FF0336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6F77994-5649-4AE8-BE47-38EF11C4AD14}"/>
              </a:ext>
            </a:extLst>
          </p:cNvPr>
          <p:cNvSpPr>
            <a:spLocks noGrp="1"/>
          </p:cNvSpPr>
          <p:nvPr>
            <p:ph type="subTitle" idx="1"/>
          </p:nvPr>
        </p:nvSpPr>
        <p:spPr>
          <a:xfrm>
            <a:off x="3604988" y="5034760"/>
            <a:ext cx="3851518" cy="1692383"/>
          </a:xfrm>
        </p:spPr>
        <p:txBody>
          <a:bodyPr>
            <a:normAutofit/>
          </a:bodyPr>
          <a:lstStyle/>
          <a:p>
            <a:r>
              <a:rPr lang="en-US" dirty="0"/>
              <a:t>© 2020 Deborah L. Trent, Ph.D.</a:t>
            </a:r>
          </a:p>
          <a:p>
            <a:r>
              <a:rPr lang="en-US" dirty="0"/>
              <a:t>NASPAA Conference, October 2020</a:t>
            </a:r>
          </a:p>
          <a:p>
            <a:endParaRPr lang="en-US" dirty="0"/>
          </a:p>
          <a:p>
            <a:endParaRPr lang="en-US" dirty="0"/>
          </a:p>
        </p:txBody>
      </p:sp>
      <p:sp>
        <p:nvSpPr>
          <p:cNvPr id="10" name="Rectangle 9">
            <a:extLst>
              <a:ext uri="{FF2B5EF4-FFF2-40B4-BE49-F238E27FC236}">
                <a16:creationId xmlns:a16="http://schemas.microsoft.com/office/drawing/2014/main" id="{4A8D762E-DA8D-419A-BA44-68B93D3D9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47F95953-8E19-4C01-997F-0E959B52B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552199" y="5234457"/>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61C0ACC-E04F-4A28-9951-78D078745ACA}"/>
              </a:ext>
            </a:extLst>
          </p:cNvPr>
          <p:cNvPicPr>
            <a:picLocks noChangeAspect="1"/>
          </p:cNvPicPr>
          <p:nvPr/>
        </p:nvPicPr>
        <p:blipFill>
          <a:blip r:embed="rId3"/>
          <a:stretch>
            <a:fillRect/>
          </a:stretch>
        </p:blipFill>
        <p:spPr>
          <a:xfrm>
            <a:off x="7927723" y="5034760"/>
            <a:ext cx="2665230" cy="1750300"/>
          </a:xfrm>
          <a:prstGeom prst="rect">
            <a:avLst/>
          </a:prstGeom>
        </p:spPr>
      </p:pic>
      <p:sp>
        <p:nvSpPr>
          <p:cNvPr id="7" name="TextBox 6">
            <a:extLst>
              <a:ext uri="{FF2B5EF4-FFF2-40B4-BE49-F238E27FC236}">
                <a16:creationId xmlns:a16="http://schemas.microsoft.com/office/drawing/2014/main" id="{CE49ADF6-DD1B-4452-BC2B-26FE351CBDEA}"/>
              </a:ext>
            </a:extLst>
          </p:cNvPr>
          <p:cNvSpPr txBox="1"/>
          <p:nvPr/>
        </p:nvSpPr>
        <p:spPr>
          <a:xfrm>
            <a:off x="16121" y="1125416"/>
            <a:ext cx="11740906" cy="2831544"/>
          </a:xfrm>
          <a:prstGeom prst="rect">
            <a:avLst/>
          </a:prstGeom>
          <a:noFill/>
        </p:spPr>
        <p:txBody>
          <a:bodyPr wrap="none" rtlCol="0">
            <a:spAutoFit/>
          </a:bodyPr>
          <a:lstStyle/>
          <a:p>
            <a:pPr algn="ctr"/>
            <a:r>
              <a:rPr lang="en-US" sz="4000" dirty="0">
                <a:solidFill>
                  <a:schemeClr val="bg1"/>
                </a:solidFill>
              </a:rPr>
              <a:t>A Culturally Responsive </a:t>
            </a:r>
          </a:p>
          <a:p>
            <a:pPr algn="ctr"/>
            <a:r>
              <a:rPr lang="en-US" sz="4000" dirty="0">
                <a:solidFill>
                  <a:schemeClr val="bg1"/>
                </a:solidFill>
              </a:rPr>
              <a:t>Design, Monitoring &amp; Evaluation Approach</a:t>
            </a:r>
          </a:p>
          <a:p>
            <a:pPr algn="ctr"/>
            <a:r>
              <a:rPr lang="en-US" sz="4000" dirty="0">
                <a:solidFill>
                  <a:schemeClr val="bg1"/>
                </a:solidFill>
              </a:rPr>
              <a:t> for Widening Participatory Dialogue &amp;</a:t>
            </a:r>
          </a:p>
          <a:p>
            <a:pPr algn="ctr"/>
            <a:r>
              <a:rPr lang="en-US" sz="4000" dirty="0">
                <a:solidFill>
                  <a:schemeClr val="bg1"/>
                </a:solidFill>
              </a:rPr>
              <a:t>  Improving Public Engagement &amp; Program Impact</a:t>
            </a:r>
          </a:p>
          <a:p>
            <a:endParaRPr lang="en-US" dirty="0"/>
          </a:p>
        </p:txBody>
      </p:sp>
    </p:spTree>
    <p:extLst>
      <p:ext uri="{BB962C8B-B14F-4D97-AF65-F5344CB8AC3E}">
        <p14:creationId xmlns:p14="http://schemas.microsoft.com/office/powerpoint/2010/main" val="82570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A90A1-6BEC-48B7-BBE0-8863262254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950F2D-29CC-4F1C-8AFA-D6AE15BFA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2DFDB285-28E6-48C4-82A3-0885618F9734}"/>
              </a:ext>
            </a:extLst>
          </p:cNvPr>
          <p:cNvGraphicFramePr>
            <a:graphicFrameLocks noGrp="1"/>
          </p:cNvGraphicFramePr>
          <p:nvPr>
            <p:extLst>
              <p:ext uri="{D42A27DB-BD31-4B8C-83A1-F6EECF244321}">
                <p14:modId xmlns:p14="http://schemas.microsoft.com/office/powerpoint/2010/main" val="2919794496"/>
              </p:ext>
            </p:extLst>
          </p:nvPr>
        </p:nvGraphicFramePr>
        <p:xfrm>
          <a:off x="643467" y="786213"/>
          <a:ext cx="10905068" cy="5315484"/>
        </p:xfrm>
        <a:graphic>
          <a:graphicData uri="http://schemas.openxmlformats.org/drawingml/2006/table">
            <a:tbl>
              <a:tblPr bandRow="1"/>
              <a:tblGrid>
                <a:gridCol w="2265708">
                  <a:extLst>
                    <a:ext uri="{9D8B030D-6E8A-4147-A177-3AD203B41FA5}">
                      <a16:colId xmlns:a16="http://schemas.microsoft.com/office/drawing/2014/main" val="283839522"/>
                    </a:ext>
                  </a:extLst>
                </a:gridCol>
                <a:gridCol w="3109306">
                  <a:extLst>
                    <a:ext uri="{9D8B030D-6E8A-4147-A177-3AD203B41FA5}">
                      <a16:colId xmlns:a16="http://schemas.microsoft.com/office/drawing/2014/main" val="1185422656"/>
                    </a:ext>
                  </a:extLst>
                </a:gridCol>
                <a:gridCol w="2238348">
                  <a:extLst>
                    <a:ext uri="{9D8B030D-6E8A-4147-A177-3AD203B41FA5}">
                      <a16:colId xmlns:a16="http://schemas.microsoft.com/office/drawing/2014/main" val="2626897787"/>
                    </a:ext>
                  </a:extLst>
                </a:gridCol>
                <a:gridCol w="3291706">
                  <a:extLst>
                    <a:ext uri="{9D8B030D-6E8A-4147-A177-3AD203B41FA5}">
                      <a16:colId xmlns:a16="http://schemas.microsoft.com/office/drawing/2014/main" val="611177360"/>
                    </a:ext>
                  </a:extLst>
                </a:gridCol>
              </a:tblGrid>
              <a:tr h="761801">
                <a:tc gridSpan="4">
                  <a:txBody>
                    <a:bodyPr/>
                    <a:lstStyle/>
                    <a:p>
                      <a:pPr marL="0" marR="0" algn="ctr" fontAlgn="t">
                        <a:lnSpc>
                          <a:spcPct val="115000"/>
                        </a:lnSpc>
                        <a:spcBef>
                          <a:spcPts val="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b="0" i="0" u="none" strike="noStrike" dirty="0">
                        <a:effectLst/>
                        <a:latin typeface="Arial" panose="020B0604020202020204" pitchFamily="34" charset="0"/>
                      </a:endParaRPr>
                    </a:p>
                    <a:p>
                      <a:pPr marL="0" marR="0" algn="ctr" fontAlgn="t">
                        <a:lnSpc>
                          <a:spcPct val="115000"/>
                        </a:lnSpc>
                        <a:spcBef>
                          <a:spcPts val="0"/>
                        </a:spcBef>
                        <a:spcAft>
                          <a:spcPts val="1000"/>
                        </a:spcAft>
                      </a:pPr>
                      <a:r>
                        <a:rPr lang="en-US" sz="11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SELECTED FINDINGS: INTERNATIONAL diaspora Engagement Alliance (</a:t>
                      </a:r>
                      <a:r>
                        <a:rPr lang="en-US" sz="1100" b="0" i="0" u="none" strike="noStrike"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IdEA</a:t>
                      </a:r>
                      <a:r>
                        <a:rPr lang="en-US" sz="1100" b="0" i="0"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700" b="0" i="0" u="none" strike="noStrike" dirty="0">
                        <a:effectLst/>
                        <a:latin typeface="Arial" panose="020B0604020202020204" pitchFamily="34" charset="0"/>
                      </a:endParaRPr>
                    </a:p>
                  </a:txBody>
                  <a:tcPr marL="87552" marR="87552" marT="43776" marB="43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6106818"/>
                  </a:ext>
                </a:extLst>
              </a:tr>
              <a:tr h="284090">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Pillars and Goals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Outputs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Outcomes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Impacts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295425"/>
                  </a:ext>
                </a:extLst>
              </a:tr>
              <a:tr h="1839513">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Pillars: </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Investment &amp; Entrepreneurship</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Philanthropy</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Volunteerism </a:t>
                      </a:r>
                      <a:endParaRPr lang="en-US" sz="1700" b="0" i="0" u="none" strike="noStrike">
                        <a:effectLst/>
                        <a:latin typeface="Arial" panose="020B0604020202020204" pitchFamily="34" charset="0"/>
                      </a:endParaRPr>
                    </a:p>
                    <a:p>
                      <a:pPr marL="0" marR="0" algn="l" fontAlgn="t">
                        <a:lnSpc>
                          <a:spcPct val="115000"/>
                        </a:lnSpc>
                        <a:spcBef>
                          <a:spcPts val="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Innovation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More than 200 conferences, forums, and events, including 160 during Global Diaspora Week in 2014 and 2015.</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Capacity-building across sectors.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Increased diaspora engagement in investment &amp; entrepreneurship, philanthropy, volunteerism, and sustainable development in heritage countries.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007772"/>
                  </a:ext>
                </a:extLst>
              </a:tr>
              <a:tr h="1076691">
                <a:tc>
                  <a:txBody>
                    <a:bodyPr/>
                    <a:lstStyle/>
                    <a:p>
                      <a:pPr marL="0" marR="0" algn="l" fontAlgn="t">
                        <a:lnSpc>
                          <a:spcPct val="115000"/>
                        </a:lnSpc>
                        <a:spcBef>
                          <a:spcPts val="120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Expand diaspora engagement in development and diplomacy </a:t>
                      </a:r>
                      <a:endParaRPr lang="en-US" sz="1700" b="0" i="0" u="none" strike="noStrike" dirty="0">
                        <a:effectLst/>
                        <a:latin typeface="Arial" panose="020B0604020202020204" pitchFamily="34" charset="0"/>
                      </a:endParaRPr>
                    </a:p>
                    <a:p>
                      <a:pPr marL="0" marR="0" algn="l" fontAlgn="t">
                        <a:lnSpc>
                          <a:spcPct val="115000"/>
                        </a:lnSpc>
                        <a:spcBef>
                          <a:spcPts val="120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700" b="0" i="0" u="none" strike="noStrike" dirty="0">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Networking virtually and in person to connect and collaborate.</a:t>
                      </a:r>
                      <a:endParaRPr lang="en-US" sz="1700" b="0" i="0" u="none" strike="noStrike" dirty="0">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Promotion of corporate social responsibility among private sector partners.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Strengthened diaspora community-building and capacity to build bridges across generations, cultures, ethnicities, and nationalities.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9419"/>
                  </a:ext>
                </a:extLst>
              </a:tr>
              <a:tr h="971885">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Build skills and reputation of diaspora organizations as agents of cross-cultural understanding and socioeconomic development </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37 partnerships to design and conduct capacity-building training webinars on organizational strategy, fundraising, management of social media and volunteers, and other topics.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Empowerment of diasporas through training, networking, access to public speaking opportunities.</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15000"/>
                        </a:lnSpc>
                        <a:spcBef>
                          <a:spcPts val="1200"/>
                        </a:spcBef>
                        <a:spcAft>
                          <a:spcPts val="1000"/>
                        </a:spcAft>
                      </a:pPr>
                      <a:r>
                        <a:rPr lang="en-US" sz="1100" b="0" i="0" u="none" strike="noStrike">
                          <a:effectLst/>
                          <a:latin typeface="Calibri" panose="020F0502020204030204" pitchFamily="34" charset="0"/>
                          <a:ea typeface="Calibri" panose="020F0502020204030204" pitchFamily="34" charset="0"/>
                          <a:cs typeface="Times New Roman" panose="02020603050405020304" pitchFamily="18" charset="0"/>
                        </a:rPr>
                        <a:t>Larger role for nonprofit and private sectors and P3s for integrating diplomacy and development.</a:t>
                      </a:r>
                      <a:endParaRPr lang="en-US" sz="1700" b="0" i="0" u="none" strike="noStrike">
                        <a:effectLst/>
                        <a:latin typeface="Arial" panose="020B0604020202020204" pitchFamily="34" charset="0"/>
                      </a:endParaRPr>
                    </a:p>
                  </a:txBody>
                  <a:tcPr marL="65664" marR="65664" marT="91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17988"/>
                  </a:ext>
                </a:extLst>
              </a:tr>
              <a:tr h="381504">
                <a:tc gridSpan="4">
                  <a:txBody>
                    <a:bodyPr/>
                    <a:lstStyle/>
                    <a:p>
                      <a:pPr marL="0" marR="0" algn="l" fontAlgn="t">
                        <a:lnSpc>
                          <a:spcPct val="115000"/>
                        </a:lnSpc>
                        <a:spcBef>
                          <a:spcPts val="1200"/>
                        </a:spcBef>
                        <a:spcAft>
                          <a:spcPts val="1000"/>
                        </a:spcAft>
                      </a:pPr>
                      <a:r>
                        <a:rPr lang="en-US" sz="1100" b="0" i="0" u="none" strike="noStrike" dirty="0">
                          <a:effectLst/>
                          <a:latin typeface="Calibri" panose="020F0502020204030204" pitchFamily="34" charset="0"/>
                          <a:ea typeface="Calibri" panose="020F0502020204030204" pitchFamily="34" charset="0"/>
                          <a:cs typeface="Times New Roman" panose="02020603050405020304" pitchFamily="18" charset="0"/>
                        </a:rPr>
                        <a:t>*</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Sources: </a:t>
                      </a:r>
                      <a:r>
                        <a:rPr lang="en-US" sz="1000" b="0" i="0" u="sng"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http://www.diasporaalliance.org/idea-infographic-2014-2016/</a:t>
                      </a:r>
                      <a:r>
                        <a:rPr lang="en-US" sz="1000" b="0" i="0" u="none" strike="noStrike"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interviews, </a:t>
                      </a:r>
                      <a:r>
                        <a:rPr lang="en-US" sz="1000" b="0" i="0" u="none" strike="noStrike" dirty="0" err="1">
                          <a:effectLst/>
                          <a:latin typeface="Calibri" panose="020F0502020204030204" pitchFamily="34" charset="0"/>
                          <a:ea typeface="Calibri" panose="020F0502020204030204" pitchFamily="34" charset="0"/>
                          <a:cs typeface="Times New Roman" panose="02020603050405020304" pitchFamily="18" charset="0"/>
                        </a:rPr>
                        <a:t>IdEA</a:t>
                      </a:r>
                      <a:r>
                        <a:rPr lang="en-US" sz="1000" b="0" i="0" u="none" strike="noStrike" dirty="0">
                          <a:effectLst/>
                          <a:latin typeface="Calibri" panose="020F0502020204030204" pitchFamily="34" charset="0"/>
                          <a:ea typeface="Calibri" panose="020F0502020204030204" pitchFamily="34" charset="0"/>
                          <a:cs typeface="Times New Roman" panose="02020603050405020304" pitchFamily="18" charset="0"/>
                        </a:rPr>
                        <a:t> Impact Report (August, 2016).</a:t>
                      </a:r>
                      <a:endParaRPr lang="en-US" sz="1700" b="0" i="0" u="none" strike="noStrike" dirty="0">
                        <a:effectLst/>
                        <a:latin typeface="Arial" panose="020B0604020202020204" pitchFamily="34" charset="0"/>
                      </a:endParaRPr>
                    </a:p>
                  </a:txBody>
                  <a:tcPr marL="87552" marR="87552" marT="43776" marB="437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72130742"/>
                  </a:ext>
                </a:extLst>
              </a:tr>
            </a:tbl>
          </a:graphicData>
        </a:graphic>
      </p:graphicFrame>
    </p:spTree>
    <p:extLst>
      <p:ext uri="{BB962C8B-B14F-4D97-AF65-F5344CB8AC3E}">
        <p14:creationId xmlns:p14="http://schemas.microsoft.com/office/powerpoint/2010/main" val="4281041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E2B77F8-E211-4210-9A9F-4BDAB96D7BA3}"/>
              </a:ext>
            </a:extLst>
          </p:cNvPr>
          <p:cNvGraphicFramePr>
            <a:graphicFrameLocks noGrp="1"/>
          </p:cNvGraphicFramePr>
          <p:nvPr>
            <p:extLst>
              <p:ext uri="{D42A27DB-BD31-4B8C-83A1-F6EECF244321}">
                <p14:modId xmlns:p14="http://schemas.microsoft.com/office/powerpoint/2010/main" val="1826890635"/>
              </p:ext>
            </p:extLst>
          </p:nvPr>
        </p:nvGraphicFramePr>
        <p:xfrm>
          <a:off x="479659" y="180885"/>
          <a:ext cx="11232681" cy="6433254"/>
        </p:xfrm>
        <a:graphic>
          <a:graphicData uri="http://schemas.openxmlformats.org/drawingml/2006/table">
            <a:tbl>
              <a:tblPr firstRow="1" firstCol="1" bandRow="1"/>
              <a:tblGrid>
                <a:gridCol w="1576376">
                  <a:extLst>
                    <a:ext uri="{9D8B030D-6E8A-4147-A177-3AD203B41FA5}">
                      <a16:colId xmlns:a16="http://schemas.microsoft.com/office/drawing/2014/main" val="32696137"/>
                    </a:ext>
                  </a:extLst>
                </a:gridCol>
                <a:gridCol w="2016059">
                  <a:extLst>
                    <a:ext uri="{9D8B030D-6E8A-4147-A177-3AD203B41FA5}">
                      <a16:colId xmlns:a16="http://schemas.microsoft.com/office/drawing/2014/main" val="2152794252"/>
                    </a:ext>
                  </a:extLst>
                </a:gridCol>
                <a:gridCol w="3750075">
                  <a:extLst>
                    <a:ext uri="{9D8B030D-6E8A-4147-A177-3AD203B41FA5}">
                      <a16:colId xmlns:a16="http://schemas.microsoft.com/office/drawing/2014/main" val="3425627053"/>
                    </a:ext>
                  </a:extLst>
                </a:gridCol>
                <a:gridCol w="3890171">
                  <a:extLst>
                    <a:ext uri="{9D8B030D-6E8A-4147-A177-3AD203B41FA5}">
                      <a16:colId xmlns:a16="http://schemas.microsoft.com/office/drawing/2014/main" val="4145800441"/>
                    </a:ext>
                  </a:extLst>
                </a:gridCol>
              </a:tblGrid>
              <a:tr h="381927">
                <a:tc gridSpan="4">
                  <a:txBody>
                    <a:bodyPr/>
                    <a:lstStyle/>
                    <a:p>
                      <a:pPr marL="0" marR="0" algn="ctr" fontAlgn="t">
                        <a:lnSpc>
                          <a:spcPct val="115000"/>
                        </a:lnSpc>
                        <a:spcBef>
                          <a:spcPts val="0"/>
                        </a:spcBef>
                        <a:spcAft>
                          <a:spcPts val="0"/>
                        </a:spcAft>
                      </a:pPr>
                      <a:r>
                        <a:rPr lang="en-US" sz="1800" kern="1200" dirty="0">
                          <a:solidFill>
                            <a:schemeClr val="tx1"/>
                          </a:solidFill>
                          <a:effectLst/>
                          <a:latin typeface="+mn-lt"/>
                          <a:ea typeface="+mn-ea"/>
                          <a:cs typeface="+mn-cs"/>
                        </a:rPr>
                        <a:t>Findings: Montgomery County-Morazán Sister City Committee*</a:t>
                      </a:r>
                      <a:endParaRPr lang="en-US" sz="2000" b="0" i="0" u="none" strike="noStrike" dirty="0">
                        <a:effectLst/>
                        <a:latin typeface="Arial" panose="020B0604020202020204" pitchFamily="34" charset="0"/>
                      </a:endParaRPr>
                    </a:p>
                  </a:txBody>
                  <a:tcPr marL="68005" marR="68005" marT="34002" marB="3400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3456820"/>
                  </a:ext>
                </a:extLst>
              </a:tr>
              <a:tr h="165614">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Outputs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Outcomes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Impacts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845443"/>
                  </a:ext>
                </a:extLst>
              </a:tr>
              <a:tr h="165614">
                <a:tc>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Youth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0">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Exchanges and events:</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Exploratory Trip</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 Signing of the SC agreement</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23-Culture</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14-Socioeconomic justice &amp; development</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2 -Education</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1-Government</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1-Economic development/business</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1-Sports</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2-Celebration</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4-New Partnerships </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Total=50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Strengthen educational and career opportunities for youth through scholarships and instructional assistance.</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Higher quality education and healthcare.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3395130"/>
                  </a:ext>
                </a:extLst>
              </a:tr>
              <a:tr h="349146">
                <a:tc>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244662"/>
                  </a:ext>
                </a:extLst>
              </a:tr>
              <a:tr h="354567">
                <a:tc rowSpan="2">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Culture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8352036"/>
                  </a:ext>
                </a:extLst>
              </a:tr>
              <a:tr h="192361">
                <a:tc vMerge="1">
                  <a:txBody>
                    <a:bodyPr/>
                    <a:lstStyle/>
                    <a:p>
                      <a:endParaRPr lang="en-US"/>
                    </a:p>
                  </a:txBody>
                  <a:tcPr/>
                </a:tc>
                <a:tc vMerge="1">
                  <a:txBody>
                    <a:bodyPr/>
                    <a:lstStyle/>
                    <a:p>
                      <a:endParaRPr lang="en-US"/>
                    </a:p>
                  </a:txBody>
                  <a:tcPr/>
                </a:tc>
                <a:tc rowSpan="3">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Update medical and educational equipment and facilities.</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Improved local governance and civil society/private sector engagement.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4066242477"/>
                  </a:ext>
                </a:extLst>
              </a:tr>
              <a:tr h="192361">
                <a:tc>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Health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674106"/>
                  </a:ext>
                </a:extLst>
              </a:tr>
              <a:tr h="484603">
                <a:tc rowSpan="2">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Economic development</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T w="12700" cap="flat" cmpd="sng" algn="ctr">
                      <a:solidFill>
                        <a:srgbClr val="000000"/>
                      </a:solidFill>
                      <a:prstDash val="solid"/>
                      <a:round/>
                      <a:headEnd type="none" w="med" len="med"/>
                      <a:tailEnd type="none" w="med" len="med"/>
                    </a:lnT>
                  </a:tcPr>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325905384"/>
                  </a:ext>
                </a:extLst>
              </a:tr>
              <a:tr h="192361">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rowSpan="2">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Enhance cross-cultural understanding.</a:t>
                      </a:r>
                    </a:p>
                  </a:txBody>
                  <a:tcPr marL="68580" marR="68580" marT="0" marB="0">
                    <a:lnT w="12700" cap="flat" cmpd="sng" algn="ctr">
                      <a:solidFill>
                        <a:srgbClr val="000000"/>
                      </a:solidFill>
                      <a:prstDash val="solid"/>
                      <a:round/>
                      <a:headEnd type="none" w="med" len="med"/>
                      <a:tailEnd type="none" w="med" len="med"/>
                    </a:lnT>
                  </a:tcPr>
                </a:tc>
                <a:tc rowSpan="6">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Migration by choice rather than necessity.</a:t>
                      </a:r>
                    </a:p>
                  </a:txBody>
                  <a:tcPr marL="68580" marR="68580" marT="0" marB="0"/>
                </a:tc>
                <a:extLst>
                  <a:ext uri="{0D108BD9-81ED-4DB2-BD59-A6C34878D82A}">
                    <a16:rowId xmlns:a16="http://schemas.microsoft.com/office/drawing/2014/main" val="614974413"/>
                  </a:ext>
                </a:extLst>
              </a:tr>
              <a:tr h="602205">
                <a:tc rowSpan="2">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Local governance</a:t>
                      </a:r>
                    </a:p>
                  </a:txBody>
                  <a:tcPr marL="68580" marR="68580" marT="0" marB="0"/>
                </a:tc>
                <a:tc vMerge="1">
                  <a:txBody>
                    <a:bodyPr/>
                    <a:lstStyle/>
                    <a:p>
                      <a:endParaRPr lang="en-US"/>
                    </a:p>
                  </a:txBody>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3928006"/>
                  </a:ext>
                </a:extLst>
              </a:tr>
              <a:tr h="192361">
                <a:tc vMerge="1">
                  <a:txBody>
                    <a:bodyPr/>
                    <a:lstStyle/>
                    <a:p>
                      <a:endParaRPr lang="en-US"/>
                    </a:p>
                  </a:txBody>
                  <a:tcPr/>
                </a:tc>
                <a:tc vMerge="1">
                  <a:txBody>
                    <a:bodyPr/>
                    <a:lstStyle/>
                    <a:p>
                      <a:endParaRPr lang="en-US"/>
                    </a:p>
                  </a:txBody>
                  <a:tcPr/>
                </a:tc>
                <a:tc rowSpan="4">
                  <a:txBody>
                    <a:bodyPr/>
                    <a:lstStyle/>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Strengthen business 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554476989"/>
                  </a:ext>
                </a:extLst>
              </a:tr>
              <a:tr h="1256909">
                <a:tc rowSpan="2">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Social support for recent immigrants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14792013"/>
                  </a:ext>
                </a:extLst>
              </a:tr>
              <a:tr h="402062">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120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$12,000+-Fundraising</a:t>
                      </a:r>
                    </a:p>
                  </a:txBody>
                  <a:tcPr marL="68580" marR="68580" marT="0" marB="0">
                    <a:lnT w="12700" cap="flat" cmpd="sng" algn="ctr">
                      <a:solidFill>
                        <a:srgbClr val="000000"/>
                      </a:solidFill>
                      <a:prstDash val="solid"/>
                      <a:round/>
                      <a:headEnd type="none" w="med" len="med"/>
                      <a:tailEnd type="none" w="med" len="med"/>
                    </a:lnT>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112399"/>
                  </a:ext>
                </a:extLst>
              </a:tr>
              <a:tr h="87372">
                <a:tc>
                  <a:txBody>
                    <a:bodyPr/>
                    <a:lstStyle/>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Science/technology**</a:t>
                      </a:r>
                    </a:p>
                    <a:p>
                      <a:pPr marL="0" marR="0">
                        <a:lnSpc>
                          <a:spcPct val="115000"/>
                        </a:lnSpc>
                        <a:spcBef>
                          <a:spcPts val="120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$30,000+-In-kind donations</a:t>
                      </a:r>
                      <a:endParaRPr lang="en-US" dirty="0"/>
                    </a:p>
                  </a:txBody>
                  <a:tcPr marL="68580" marR="68580" marT="0" marB="0">
                    <a:lnL w="12700" cap="flat" cmpd="sng" algn="ctr">
                      <a:solidFill>
                        <a:srgbClr val="000000"/>
                      </a:solidFill>
                      <a:prstDash val="solid"/>
                      <a:round/>
                      <a:headEnd type="none" w="med" len="med"/>
                      <a:tailEnd type="none" w="med" len="med"/>
                    </a:lnL>
                  </a:tcPr>
                </a:tc>
                <a:tc vMerge="1">
                  <a:txBody>
                    <a:bodyPr/>
                    <a:lstStyle/>
                    <a:p>
                      <a:endParaRPr lang="en-US"/>
                    </a:p>
                  </a:txBody>
                  <a:tcPr>
                    <a:lnT w="12700" cap="flat" cmpd="sng" algn="ctr">
                      <a:solidFill>
                        <a:srgbClr val="000000"/>
                      </a:solidFill>
                      <a:prstDash val="solid"/>
                      <a:round/>
                      <a:headEnd type="none" w="med" len="med"/>
                      <a:tailEnd type="none" w="med" len="med"/>
                    </a:lnT>
                  </a:tcPr>
                </a:tc>
                <a:tc vMerge="1">
                  <a:txBody>
                    <a:bodyPr/>
                    <a:lstStyle/>
                    <a:p>
                      <a:endParaRPr lang="en-US"/>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2172438649"/>
                  </a:ext>
                </a:extLst>
              </a:tr>
              <a:tr h="558957">
                <a:tc gridSpan="4">
                  <a:txBody>
                    <a:bodyPr/>
                    <a:lstStyle/>
                    <a:p>
                      <a:pPr marL="0" marR="0">
                        <a:lnSpc>
                          <a:spcPct val="100000"/>
                        </a:lnSpc>
                        <a:spcBef>
                          <a:spcPts val="120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*Sources are interviewees, online research, and media reports.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Several interviewees who have been lead stakeholders in the partnership reviewed the table.  </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120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**An interviewee advised that the exchanges have not yet included science or technology.</a:t>
                      </a:r>
                    </a:p>
                  </a:txBody>
                  <a:tcPr marL="68580" marR="68580" marT="0" marB="0">
                    <a:lnT w="12700" cap="flat" cmpd="sng" algn="ctr">
                      <a:solidFill>
                        <a:srgbClr val="000000"/>
                      </a:solidFill>
                      <a:prstDash val="solid"/>
                      <a:round/>
                      <a:headEnd type="none" w="med" len="med"/>
                      <a:tailEnd type="none" w="med" len="med"/>
                    </a:lnT>
                  </a:tcPr>
                </a:tc>
                <a:tc hMerge="1">
                  <a:txBody>
                    <a:bodyPr/>
                    <a:lstStyle/>
                    <a:p>
                      <a:endParaRPr lang="en-US"/>
                    </a:p>
                  </a:txBody>
                  <a:tcPr>
                    <a:lnT w="12700" cap="flat" cmpd="sng" algn="ctr">
                      <a:solidFill>
                        <a:srgbClr val="000000"/>
                      </a:solidFill>
                      <a:prstDash val="solid"/>
                      <a:round/>
                      <a:headEnd type="none" w="med" len="med"/>
                      <a:tailEnd type="none" w="med" len="med"/>
                    </a:lnT>
                  </a:tcPr>
                </a:tc>
                <a:tc hMerge="1">
                  <a:txBody>
                    <a:bodyPr/>
                    <a:lstStyle/>
                    <a:p>
                      <a:endParaRPr lang="en-US"/>
                    </a:p>
                  </a:txBody>
                  <a:tcP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947860126"/>
                  </a:ext>
                </a:extLst>
              </a:tr>
            </a:tbl>
          </a:graphicData>
        </a:graphic>
      </p:graphicFrame>
    </p:spTree>
    <p:extLst>
      <p:ext uri="{BB962C8B-B14F-4D97-AF65-F5344CB8AC3E}">
        <p14:creationId xmlns:p14="http://schemas.microsoft.com/office/powerpoint/2010/main" val="350734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861C-7CFE-4D34-8DE8-4C750C7B3473}"/>
              </a:ext>
            </a:extLst>
          </p:cNvPr>
          <p:cNvSpPr>
            <a:spLocks noGrp="1"/>
          </p:cNvSpPr>
          <p:nvPr>
            <p:ph type="title"/>
          </p:nvPr>
        </p:nvSpPr>
        <p:spPr/>
        <p:txBody>
          <a:bodyPr/>
          <a:lstStyle/>
          <a:p>
            <a:r>
              <a:rPr lang="en-US" dirty="0"/>
              <a:t>SO What? Now What? </a:t>
            </a:r>
          </a:p>
        </p:txBody>
      </p:sp>
      <p:pic>
        <p:nvPicPr>
          <p:cNvPr id="1026" name="Picture 2" descr="Paintball Sport Equipment Mask Paint Prote">
            <a:extLst>
              <a:ext uri="{FF2B5EF4-FFF2-40B4-BE49-F238E27FC236}">
                <a16:creationId xmlns:a16="http://schemas.microsoft.com/office/drawing/2014/main" id="{FB3CFACA-CBC9-40AB-B30E-CC4A59EC252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024128" y="2009315"/>
            <a:ext cx="4127735" cy="27572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4C5E3E0-D96B-4C33-8A50-28EC27FA684E}"/>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12</a:t>
            </a:fld>
            <a:endParaRPr lang="en-US" dirty="0"/>
          </a:p>
        </p:txBody>
      </p:sp>
      <p:sp>
        <p:nvSpPr>
          <p:cNvPr id="3" name="TextBox 2">
            <a:extLst>
              <a:ext uri="{FF2B5EF4-FFF2-40B4-BE49-F238E27FC236}">
                <a16:creationId xmlns:a16="http://schemas.microsoft.com/office/drawing/2014/main" id="{791D408F-D95D-419E-8B64-79888025AE1D}"/>
              </a:ext>
            </a:extLst>
          </p:cNvPr>
          <p:cNvSpPr txBox="1"/>
          <p:nvPr/>
        </p:nvSpPr>
        <p:spPr>
          <a:xfrm>
            <a:off x="5884164" y="2009315"/>
            <a:ext cx="4828478" cy="4247317"/>
          </a:xfrm>
          <a:prstGeom prst="rect">
            <a:avLst/>
          </a:prstGeom>
          <a:noFill/>
        </p:spPr>
        <p:txBody>
          <a:bodyPr wrap="square" rtlCol="0">
            <a:spAutoFit/>
          </a:bodyPr>
          <a:lstStyle/>
          <a:p>
            <a:pPr marL="457200" lvl="0" indent="-457200">
              <a:buFont typeface="Wingdings" panose="05000000000000000000" pitchFamily="2" charset="2"/>
              <a:buChar char="Ø"/>
            </a:pPr>
            <a:r>
              <a:rPr lang="en-US" sz="2800" i="1" dirty="0"/>
              <a:t>Experiment with CRDM&amp;E in the classroom and community</a:t>
            </a:r>
          </a:p>
          <a:p>
            <a:pPr marL="457200" lvl="0" indent="-457200">
              <a:buFont typeface="Wingdings" panose="05000000000000000000" pitchFamily="2" charset="2"/>
              <a:buChar char="Ø"/>
            </a:pPr>
            <a:r>
              <a:rPr lang="en-US" sz="2800" i="1" dirty="0"/>
              <a:t>Apply it in creating case studies and programs</a:t>
            </a:r>
          </a:p>
          <a:p>
            <a:pPr marL="457200" lvl="0" indent="-457200">
              <a:buFont typeface="Wingdings" panose="05000000000000000000" pitchFamily="2" charset="2"/>
              <a:buChar char="Ø"/>
            </a:pPr>
            <a:r>
              <a:rPr lang="en-US" sz="2800" i="1" dirty="0"/>
              <a:t>Seek community-based projects to recruit volunteers and lower CRDM&amp;E costs</a:t>
            </a:r>
            <a:endParaRPr lang="en-US" sz="2800" dirty="0"/>
          </a:p>
          <a:p>
            <a:pPr marL="457200" lvl="0" indent="-457200">
              <a:buFont typeface="Wingdings" panose="05000000000000000000" pitchFamily="2" charset="2"/>
              <a:buChar char="Ø"/>
            </a:pPr>
            <a:r>
              <a:rPr lang="en-US" sz="2800" i="1" dirty="0"/>
              <a:t>Advocate for administrative support</a:t>
            </a:r>
            <a:endParaRPr lang="en-US" sz="2800" dirty="0"/>
          </a:p>
          <a:p>
            <a:endParaRPr lang="en-US" dirty="0"/>
          </a:p>
        </p:txBody>
      </p:sp>
    </p:spTree>
    <p:extLst>
      <p:ext uri="{BB962C8B-B14F-4D97-AF65-F5344CB8AC3E}">
        <p14:creationId xmlns:p14="http://schemas.microsoft.com/office/powerpoint/2010/main" val="3164892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7165-6885-4B2D-8F7A-2B9B19C213EC}"/>
              </a:ext>
            </a:extLst>
          </p:cNvPr>
          <p:cNvSpPr>
            <a:spLocks noGrp="1"/>
          </p:cNvSpPr>
          <p:nvPr>
            <p:ph type="title"/>
          </p:nvPr>
        </p:nvSpPr>
        <p:spPr/>
        <p:txBody>
          <a:bodyPr/>
          <a:lstStyle/>
          <a:p>
            <a:r>
              <a:rPr lang="en-US" dirty="0"/>
              <a:t>Background Information</a:t>
            </a:r>
          </a:p>
        </p:txBody>
      </p:sp>
      <p:sp>
        <p:nvSpPr>
          <p:cNvPr id="3" name="Content Placeholder 2">
            <a:extLst>
              <a:ext uri="{FF2B5EF4-FFF2-40B4-BE49-F238E27FC236}">
                <a16:creationId xmlns:a16="http://schemas.microsoft.com/office/drawing/2014/main" id="{D9FF55BA-3A8E-46FB-A9BB-0D99141E6C63}"/>
              </a:ext>
            </a:extLst>
          </p:cNvPr>
          <p:cNvSpPr>
            <a:spLocks noGrp="1"/>
          </p:cNvSpPr>
          <p:nvPr>
            <p:ph idx="1"/>
          </p:nvPr>
        </p:nvSpPr>
        <p:spPr/>
        <p:txBody>
          <a:bodyPr/>
          <a:lstStyle/>
          <a:p>
            <a:r>
              <a:rPr lang="en-US" dirty="0"/>
              <a:t>“Many Voices, Many Hands: Widening Participatory Dialogue to Improve Diplomacy’s Impact”: </a:t>
            </a:r>
            <a:r>
              <a:rPr lang="en-US" dirty="0">
                <a:hlinkClick r:id="rId2"/>
              </a:rPr>
              <a:t>http://uscpublicdiplomacy.org/sites/uscpublicdiplomacy.org/files/useruploads/u39301/Many%20Voices%2C%20Many%20Hands%20Web-Ready%205.30.18.pdf</a:t>
            </a:r>
            <a:r>
              <a:rPr lang="en-US" dirty="0"/>
              <a:t> </a:t>
            </a:r>
          </a:p>
          <a:p>
            <a:endParaRPr lang="en-US" dirty="0"/>
          </a:p>
          <a:p>
            <a:r>
              <a:rPr lang="en-US" dirty="0"/>
              <a:t>Additional literature review and data: </a:t>
            </a:r>
            <a:r>
              <a:rPr lang="en-US" dirty="0">
                <a:hlinkClick r:id="rId3"/>
              </a:rPr>
              <a:t>http://www.civilstrategies.net/about/</a:t>
            </a:r>
            <a:r>
              <a:rPr lang="en-US" dirty="0"/>
              <a:t> </a:t>
            </a:r>
          </a:p>
          <a:p>
            <a:endParaRPr lang="en-US" dirty="0"/>
          </a:p>
          <a:p>
            <a:r>
              <a:rPr lang="en-US" dirty="0"/>
              <a:t>Contact info: </a:t>
            </a:r>
            <a:r>
              <a:rPr lang="en-US" dirty="0">
                <a:hlinkClick r:id="rId4"/>
              </a:rPr>
              <a:t>dtrent@civilstrategies.net</a:t>
            </a:r>
            <a:r>
              <a:rPr lang="en-US" dirty="0"/>
              <a:t>; @dlt4pd </a:t>
            </a:r>
          </a:p>
        </p:txBody>
      </p:sp>
      <p:sp>
        <p:nvSpPr>
          <p:cNvPr id="4" name="Rectangle 3">
            <a:extLst>
              <a:ext uri="{FF2B5EF4-FFF2-40B4-BE49-F238E27FC236}">
                <a16:creationId xmlns:a16="http://schemas.microsoft.com/office/drawing/2014/main" id="{A46E1F39-8FBA-4FA5-A43A-D696B35C4675}"/>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13</a:t>
            </a:fld>
            <a:endParaRPr lang="en-US" dirty="0"/>
          </a:p>
        </p:txBody>
      </p:sp>
    </p:spTree>
    <p:extLst>
      <p:ext uri="{BB962C8B-B14F-4D97-AF65-F5344CB8AC3E}">
        <p14:creationId xmlns:p14="http://schemas.microsoft.com/office/powerpoint/2010/main" val="292615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8C4B0-F672-40DC-A211-86BCB9FA50B6}"/>
              </a:ext>
            </a:extLst>
          </p:cNvPr>
          <p:cNvSpPr>
            <a:spLocks noGrp="1"/>
          </p:cNvSpPr>
          <p:nvPr>
            <p:ph type="title"/>
          </p:nvPr>
        </p:nvSpPr>
        <p:spPr>
          <a:xfrm>
            <a:off x="883451" y="1171370"/>
            <a:ext cx="9720072" cy="2732416"/>
          </a:xfrm>
        </p:spPr>
        <p:txBody>
          <a:bodyPr>
            <a:normAutofit fontScale="90000"/>
          </a:bodyPr>
          <a:lstStyle/>
          <a:p>
            <a:pPr marL="0" marR="0">
              <a:lnSpc>
                <a:spcPct val="107000"/>
              </a:lnSpc>
              <a:spcBef>
                <a:spcPts val="0"/>
              </a:spcBef>
              <a:spcAft>
                <a:spcPts val="0"/>
              </a:spcAft>
            </a:pPr>
            <a:br>
              <a:rPr lang="en-US" dirty="0"/>
            </a:br>
            <a:r>
              <a:rPr lang="en-US" dirty="0">
                <a:solidFill>
                  <a:schemeClr val="accent4">
                    <a:lumMod val="75000"/>
                  </a:schemeClr>
                </a:solidFill>
              </a:rPr>
              <a:t>Thanks!</a:t>
            </a:r>
            <a:br>
              <a:rPr lang="en-US" dirty="0"/>
            </a:br>
            <a:br>
              <a:rPr lang="en-US" dirty="0"/>
            </a:br>
            <a:r>
              <a:rPr lang="en-US" dirty="0">
                <a:solidFill>
                  <a:schemeClr val="accent2">
                    <a:lumMod val="60000"/>
                    <a:lumOff val="40000"/>
                  </a:schemeClr>
                </a:solidFill>
              </a:rPr>
              <a:t>Questions?</a:t>
            </a:r>
            <a:br>
              <a:rPr lang="en-US" dirty="0"/>
            </a:br>
            <a:br>
              <a:rPr lang="en-US" dirty="0"/>
            </a:br>
            <a:br>
              <a:rPr lang="en-US" sz="5400" dirty="0">
                <a:effectLst/>
                <a:latin typeface="Calibri" panose="020F0502020204030204" pitchFamily="34" charset="0"/>
                <a:ea typeface="Calibri" panose="020F0502020204030204" pitchFamily="34" charset="0"/>
                <a:cs typeface="Times New Roman" panose="02020603050405020304" pitchFamily="18" charset="0"/>
              </a:rPr>
            </a:br>
            <a:r>
              <a:rPr lang="en-US" dirty="0"/>
              <a:t> </a:t>
            </a:r>
          </a:p>
        </p:txBody>
      </p:sp>
      <p:sp>
        <p:nvSpPr>
          <p:cNvPr id="3" name="TextBox 2">
            <a:extLst>
              <a:ext uri="{FF2B5EF4-FFF2-40B4-BE49-F238E27FC236}">
                <a16:creationId xmlns:a16="http://schemas.microsoft.com/office/drawing/2014/main" id="{04FE6C21-4DBA-4FCF-97DE-9F61F9488CE3}"/>
              </a:ext>
            </a:extLst>
          </p:cNvPr>
          <p:cNvSpPr txBox="1"/>
          <p:nvPr/>
        </p:nvSpPr>
        <p:spPr>
          <a:xfrm>
            <a:off x="2438400" y="4478215"/>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730EE8D7-CE9A-4C93-ADB1-7F66F4E9E9B0}"/>
              </a:ext>
            </a:extLst>
          </p:cNvPr>
          <p:cNvSpPr txBox="1"/>
          <p:nvPr/>
        </p:nvSpPr>
        <p:spPr>
          <a:xfrm>
            <a:off x="883451" y="4339715"/>
            <a:ext cx="6096000" cy="1200329"/>
          </a:xfrm>
          <a:prstGeom prst="rect">
            <a:avLst/>
          </a:prstGeom>
          <a:noFill/>
        </p:spPr>
        <p:txBody>
          <a:bodyPr wrap="square">
            <a:spAutoFit/>
          </a:bodyPr>
          <a:lstStyle/>
          <a:p>
            <a:r>
              <a:rPr lang="en-US" sz="3600" dirty="0"/>
              <a:t>dtrent@civilstrategies.net</a:t>
            </a:r>
          </a:p>
          <a:p>
            <a:r>
              <a:rPr lang="en-US" sz="3600" dirty="0"/>
              <a:t>@dlt4PD</a:t>
            </a:r>
          </a:p>
        </p:txBody>
      </p:sp>
    </p:spTree>
    <p:extLst>
      <p:ext uri="{BB962C8B-B14F-4D97-AF65-F5344CB8AC3E}">
        <p14:creationId xmlns:p14="http://schemas.microsoft.com/office/powerpoint/2010/main" val="630858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person, building, person, person&#10;&#10;Description automatically generated">
            <a:extLst>
              <a:ext uri="{FF2B5EF4-FFF2-40B4-BE49-F238E27FC236}">
                <a16:creationId xmlns:a16="http://schemas.microsoft.com/office/drawing/2014/main" id="{440ABF6A-C597-4286-BF1E-431105128932}"/>
              </a:ext>
            </a:extLst>
          </p:cNvPr>
          <p:cNvPicPr>
            <a:picLocks noChangeAspect="1"/>
          </p:cNvPicPr>
          <p:nvPr/>
        </p:nvPicPr>
        <p:blipFill>
          <a:blip r:embed="rId3"/>
          <a:stretch>
            <a:fillRect/>
          </a:stretch>
        </p:blipFill>
        <p:spPr>
          <a:xfrm>
            <a:off x="533400" y="298450"/>
            <a:ext cx="5726723" cy="3222916"/>
          </a:xfrm>
          <a:prstGeom prst="rect">
            <a:avLst/>
          </a:prstGeom>
        </p:spPr>
      </p:pic>
      <p:pic>
        <p:nvPicPr>
          <p:cNvPr id="8" name="Picture 7">
            <a:extLst>
              <a:ext uri="{FF2B5EF4-FFF2-40B4-BE49-F238E27FC236}">
                <a16:creationId xmlns:a16="http://schemas.microsoft.com/office/drawing/2014/main" id="{7A7F70DD-9178-481E-9B69-F2292341093C}"/>
              </a:ext>
            </a:extLst>
          </p:cNvPr>
          <p:cNvPicPr>
            <a:picLocks noChangeAspect="1"/>
          </p:cNvPicPr>
          <p:nvPr/>
        </p:nvPicPr>
        <p:blipFill>
          <a:blip r:embed="rId4"/>
          <a:stretch>
            <a:fillRect/>
          </a:stretch>
        </p:blipFill>
        <p:spPr>
          <a:xfrm>
            <a:off x="6466924" y="2526324"/>
            <a:ext cx="5525320" cy="3487614"/>
          </a:xfrm>
          <a:prstGeom prst="rect">
            <a:avLst/>
          </a:prstGeom>
        </p:spPr>
      </p:pic>
    </p:spTree>
    <p:extLst>
      <p:ext uri="{BB962C8B-B14F-4D97-AF65-F5344CB8AC3E}">
        <p14:creationId xmlns:p14="http://schemas.microsoft.com/office/powerpoint/2010/main" val="1657831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6A09-8A48-496A-93B5-35877D31763D}"/>
              </a:ext>
            </a:extLst>
          </p:cNvPr>
          <p:cNvSpPr>
            <a:spLocks noGrp="1"/>
          </p:cNvSpPr>
          <p:nvPr>
            <p:ph type="title"/>
          </p:nvPr>
        </p:nvSpPr>
        <p:spPr>
          <a:xfrm>
            <a:off x="937845" y="4314092"/>
            <a:ext cx="10093569" cy="2356339"/>
          </a:xfrm>
        </p:spPr>
        <p:txBody>
          <a:bodyPr>
            <a:noAutofit/>
          </a:bodyPr>
          <a:lstStyle/>
          <a:p>
            <a:r>
              <a:rPr lang="en-US" sz="2800" spc="15" dirty="0">
                <a:solidFill>
                  <a:schemeClr val="accent1">
                    <a:lumMod val="60000"/>
                    <a:lumOff val="40000"/>
                  </a:schemeClr>
                </a:solidFill>
                <a:effectLst/>
                <a:latin typeface="Bahnschrift Condensed" panose="020B0502040204020203" pitchFamily="34" charset="0"/>
                <a:ea typeface="Calibri" panose="020F0502020204030204" pitchFamily="34" charset="0"/>
              </a:rPr>
              <a:t>CRE</a:t>
            </a:r>
            <a:r>
              <a:rPr lang="en-US" sz="2800" spc="15" dirty="0">
                <a:solidFill>
                  <a:srgbClr val="3C4043"/>
                </a:solidFill>
                <a:effectLst/>
                <a:latin typeface="Bahnschrift Condensed" panose="020B0502040204020203" pitchFamily="34" charset="0"/>
                <a:ea typeface="Calibri" panose="020F0502020204030204" pitchFamily="34" charset="0"/>
              </a:rPr>
              <a:t>:</a:t>
            </a:r>
            <a:r>
              <a:rPr lang="en-US" sz="2800" spc="15" dirty="0">
                <a:solidFill>
                  <a:srgbClr val="3C4043"/>
                </a:solidFill>
                <a:latin typeface="Bahnschrift Condensed" panose="020B0502040204020203" pitchFamily="34" charset="0"/>
                <a:ea typeface="Calibri" panose="020F0502020204030204" pitchFamily="34" charset="0"/>
              </a:rPr>
              <a:t> h</a:t>
            </a:r>
            <a:r>
              <a:rPr lang="en-US" sz="2800" spc="15" dirty="0">
                <a:solidFill>
                  <a:srgbClr val="3C4043"/>
                </a:solidFill>
                <a:effectLst/>
                <a:latin typeface="Bahnschrift Condensed" panose="020B0502040204020203" pitchFamily="34" charset="0"/>
                <a:ea typeface="Calibri" panose="020F0502020204030204" pitchFamily="34" charset="0"/>
              </a:rPr>
              <a:t>istorical, political,  relational, and discursive forms of </a:t>
            </a:r>
            <a:r>
              <a:rPr lang="en-US" sz="2800" spc="15" dirty="0">
                <a:solidFill>
                  <a:schemeClr val="accent4">
                    <a:lumMod val="75000"/>
                  </a:schemeClr>
                </a:solidFill>
                <a:effectLst/>
                <a:latin typeface="Bahnschrift Condensed" panose="020B0502040204020203" pitchFamily="34" charset="0"/>
                <a:ea typeface="Calibri" panose="020F0502020204030204" pitchFamily="34" charset="0"/>
              </a:rPr>
              <a:t>power</a:t>
            </a:r>
            <a:r>
              <a:rPr lang="en-US" sz="2800" spc="15" dirty="0">
                <a:solidFill>
                  <a:srgbClr val="3C4043"/>
                </a:solidFill>
                <a:effectLst/>
                <a:latin typeface="Bahnschrift Condensed" panose="020B0502040204020203" pitchFamily="34" charset="0"/>
                <a:ea typeface="Calibri" panose="020F0502020204030204" pitchFamily="34" charset="0"/>
              </a:rPr>
              <a:t> </a:t>
            </a:r>
            <a:br>
              <a:rPr lang="en-US" sz="280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b="0" dirty="0" err="1">
                <a:latin typeface="Bahnschrift Condensed" panose="020B0502040204020203" pitchFamily="34" charset="0"/>
              </a:rPr>
              <a:t>Stickl</a:t>
            </a:r>
            <a:r>
              <a:rPr lang="en-US" sz="2800" b="0" dirty="0">
                <a:latin typeface="Bahnschrift Condensed" panose="020B0502040204020203" pitchFamily="34" charset="0"/>
              </a:rPr>
              <a:t> Haugen and Chouinard, 2019</a:t>
            </a:r>
            <a:r>
              <a:rPr lang="en-US" sz="2800" b="0" spc="15" dirty="0">
                <a:solidFill>
                  <a:srgbClr val="3C4043"/>
                </a:solidFill>
                <a:effectLst/>
                <a:latin typeface="Bahnschrift Condensed" panose="020B0502040204020203" pitchFamily="34" charset="0"/>
                <a:ea typeface="Calibri" panose="020F0502020204030204" pitchFamily="34" charset="0"/>
              </a:rPr>
              <a:t>)</a:t>
            </a:r>
            <a:br>
              <a:rPr lang="en-US" sz="2800" b="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chemeClr val="accent1">
                    <a:lumMod val="60000"/>
                    <a:lumOff val="40000"/>
                  </a:schemeClr>
                </a:solidFill>
                <a:effectLst/>
                <a:latin typeface="Bahnschrift Condensed" panose="020B0502040204020203" pitchFamily="34" charset="0"/>
                <a:ea typeface="Calibri" panose="020F0502020204030204" pitchFamily="34" charset="0"/>
              </a:rPr>
              <a:t>DME</a:t>
            </a: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spc="15" dirty="0">
                <a:solidFill>
                  <a:schemeClr val="accent4">
                    <a:lumMod val="75000"/>
                  </a:schemeClr>
                </a:solidFill>
                <a:effectLst/>
                <a:latin typeface="Bahnschrift Condensed" panose="020B0502040204020203" pitchFamily="34" charset="0"/>
                <a:ea typeface="Calibri" panose="020F0502020204030204" pitchFamily="34" charset="0"/>
              </a:rPr>
              <a:t>participatory, inclusive communication</a:t>
            </a:r>
            <a:r>
              <a:rPr lang="en-US" sz="2800" spc="15" dirty="0">
                <a:solidFill>
                  <a:srgbClr val="3C4043"/>
                </a:solidFill>
                <a:effectLst/>
                <a:latin typeface="Bahnschrift Condensed" panose="020B0502040204020203" pitchFamily="34" charset="0"/>
                <a:ea typeface="Calibri" panose="020F0502020204030204" pitchFamily="34" charset="0"/>
              </a:rPr>
              <a:t> </a:t>
            </a:r>
            <a:br>
              <a:rPr lang="en-US" sz="280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dirty="0" err="1">
                <a:effectLst/>
                <a:latin typeface="Bahnschrift Condensed" panose="020B0502040204020203" pitchFamily="34" charset="0"/>
                <a:ea typeface="Calibri" panose="020F0502020204030204" pitchFamily="34" charset="0"/>
              </a:rPr>
              <a:t>Dagron</a:t>
            </a:r>
            <a:r>
              <a:rPr lang="en-US" sz="2800" dirty="0">
                <a:effectLst/>
                <a:latin typeface="Bahnschrift Condensed" panose="020B0502040204020203" pitchFamily="34" charset="0"/>
                <a:ea typeface="Calibri" panose="020F0502020204030204" pitchFamily="34" charset="0"/>
              </a:rPr>
              <a:t>, 2001; </a:t>
            </a:r>
            <a:r>
              <a:rPr lang="en-US" sz="2800" dirty="0" err="1">
                <a:effectLst/>
                <a:latin typeface="Bahnschrift Condensed" panose="020B0502040204020203" pitchFamily="34" charset="0"/>
                <a:ea typeface="Calibri" panose="020F0502020204030204" pitchFamily="34" charset="0"/>
              </a:rPr>
              <a:t>Zaharna</a:t>
            </a:r>
            <a:r>
              <a:rPr lang="en-US" sz="2800" dirty="0">
                <a:effectLst/>
                <a:latin typeface="Bahnschrift Condensed" panose="020B0502040204020203" pitchFamily="34" charset="0"/>
                <a:ea typeface="Calibri" panose="020F0502020204030204" pitchFamily="34" charset="0"/>
              </a:rPr>
              <a:t>, 2010; Quick &amp; Feldman, 2011; </a:t>
            </a:r>
            <a:r>
              <a:rPr lang="en-US" sz="2800" dirty="0" err="1">
                <a:effectLst/>
                <a:latin typeface="Bahnschrift Condensed" panose="020B0502040204020203" pitchFamily="34" charset="0"/>
                <a:ea typeface="Calibri" panose="020F0502020204030204" pitchFamily="34" charset="0"/>
              </a:rPr>
              <a:t>Waisbord</a:t>
            </a:r>
            <a:r>
              <a:rPr lang="en-US" sz="2800" dirty="0">
                <a:effectLst/>
                <a:latin typeface="Bahnschrift Condensed" panose="020B0502040204020203" pitchFamily="34" charset="0"/>
                <a:ea typeface="Calibri" panose="020F0502020204030204" pitchFamily="34" charset="0"/>
              </a:rPr>
              <a:t>, </a:t>
            </a:r>
            <a:br>
              <a:rPr lang="en-US" sz="2800" dirty="0">
                <a:effectLst/>
                <a:latin typeface="Bahnschrift Condensed" panose="020B0502040204020203" pitchFamily="34" charset="0"/>
                <a:ea typeface="Calibri" panose="020F0502020204030204" pitchFamily="34" charset="0"/>
              </a:rPr>
            </a:br>
            <a:r>
              <a:rPr lang="en-US" sz="2800" dirty="0">
                <a:effectLst/>
                <a:latin typeface="Bahnschrift Condensed" panose="020B0502040204020203" pitchFamily="34" charset="0"/>
                <a:ea typeface="Calibri" panose="020F0502020204030204" pitchFamily="34" charset="0"/>
              </a:rPr>
              <a:t>       2014, 2015; </a:t>
            </a:r>
            <a:r>
              <a:rPr lang="en-US" sz="2800" dirty="0" err="1">
                <a:effectLst/>
                <a:latin typeface="Bahnschrift Condensed" panose="020B0502040204020203" pitchFamily="34" charset="0"/>
                <a:ea typeface="Calibri" panose="020F0502020204030204" pitchFamily="34" charset="0"/>
              </a:rPr>
              <a:t>Pamment</a:t>
            </a:r>
            <a:r>
              <a:rPr lang="en-US" sz="2800" dirty="0">
                <a:effectLst/>
                <a:latin typeface="Bahnschrift Condensed" panose="020B0502040204020203" pitchFamily="34" charset="0"/>
                <a:ea typeface="Calibri" panose="020F0502020204030204" pitchFamily="34" charset="0"/>
              </a:rPr>
              <a:t>, 2016; Trent, 2018</a:t>
            </a: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4400" spc="15" dirty="0">
                <a:solidFill>
                  <a:schemeClr val="accent1">
                    <a:lumMod val="60000"/>
                    <a:lumOff val="40000"/>
                  </a:schemeClr>
                </a:solidFill>
                <a:effectLst/>
                <a:latin typeface="Bahnschrift Condensed" panose="020B0502040204020203" pitchFamily="34" charset="0"/>
                <a:ea typeface="Calibri" panose="020F0502020204030204" pitchFamily="34" charset="0"/>
              </a:rPr>
              <a:t>+</a:t>
            </a:r>
            <a:r>
              <a:rPr lang="en-US" sz="4400" spc="15" dirty="0">
                <a:solidFill>
                  <a:srgbClr val="3C4043"/>
                </a:solidFill>
                <a:effectLst/>
                <a:latin typeface="Bahnschrift Condensed" panose="020B0502040204020203" pitchFamily="34" charset="0"/>
                <a:ea typeface="Calibri" panose="020F0502020204030204" pitchFamily="34" charset="0"/>
              </a:rPr>
              <a:t> </a:t>
            </a:r>
            <a:br>
              <a:rPr lang="en-US" sz="2800" spc="15" dirty="0">
                <a:solidFill>
                  <a:srgbClr val="3C4043"/>
                </a:solidFill>
                <a:effectLst/>
                <a:latin typeface="Bahnschrift Condensed" panose="020B0502040204020203" pitchFamily="34" charset="0"/>
                <a:ea typeface="Calibri" panose="020F0502020204030204" pitchFamily="34" charset="0"/>
              </a:rPr>
            </a:br>
            <a:r>
              <a:rPr lang="en-US" sz="2800" spc="15" dirty="0">
                <a:solidFill>
                  <a:srgbClr val="3C4043"/>
                </a:solidFill>
                <a:effectLst/>
                <a:latin typeface="Bahnschrift Condensed" panose="020B0502040204020203" pitchFamily="34" charset="0"/>
                <a:ea typeface="Calibri" panose="020F0502020204030204" pitchFamily="34" charset="0"/>
              </a:rPr>
              <a:t>        </a:t>
            </a:r>
            <a:r>
              <a:rPr lang="en-US" sz="2800" spc="15" dirty="0">
                <a:solidFill>
                  <a:schemeClr val="accent4">
                    <a:lumMod val="75000"/>
                  </a:schemeClr>
                </a:solidFill>
                <a:effectLst/>
                <a:latin typeface="Bahnschrift Condensed" panose="020B0502040204020203" pitchFamily="34" charset="0"/>
                <a:ea typeface="Calibri" panose="020F0502020204030204" pitchFamily="34" charset="0"/>
              </a:rPr>
              <a:t>genuine dialogue </a:t>
            </a:r>
            <a:r>
              <a:rPr lang="en-US" sz="2800" spc="15" dirty="0">
                <a:solidFill>
                  <a:srgbClr val="3C4043"/>
                </a:solidFill>
                <a:effectLst/>
                <a:latin typeface="Bahnschrift Condensed" panose="020B0502040204020203" pitchFamily="34" charset="0"/>
                <a:ea typeface="Calibri" panose="020F0502020204030204" pitchFamily="34" charset="0"/>
              </a:rPr>
              <a:t>(Fitzpatrick, 2011; Trent, 2018)</a:t>
            </a:r>
            <a:endParaRPr lang="en-US" sz="2800" dirty="0">
              <a:latin typeface="Bahnschrift Condensed" panose="020B0502040204020203" pitchFamily="34" charset="0"/>
            </a:endParaRPr>
          </a:p>
        </p:txBody>
      </p:sp>
      <p:graphicFrame>
        <p:nvGraphicFramePr>
          <p:cNvPr id="4" name="Content Placeholder 3">
            <a:extLst>
              <a:ext uri="{FF2B5EF4-FFF2-40B4-BE49-F238E27FC236}">
                <a16:creationId xmlns:a16="http://schemas.microsoft.com/office/drawing/2014/main" id="{EFBFEF7A-DF03-4A18-8B84-5BC7EFBCA7D1}"/>
              </a:ext>
            </a:extLst>
          </p:cNvPr>
          <p:cNvGraphicFramePr>
            <a:graphicFrameLocks noGrp="1"/>
          </p:cNvGraphicFramePr>
          <p:nvPr>
            <p:ph idx="1"/>
            <p:extLst>
              <p:ext uri="{D42A27DB-BD31-4B8C-83A1-F6EECF244321}">
                <p14:modId xmlns:p14="http://schemas.microsoft.com/office/powerpoint/2010/main" val="1900613288"/>
              </p:ext>
            </p:extLst>
          </p:nvPr>
        </p:nvGraphicFramePr>
        <p:xfrm>
          <a:off x="672056" y="11723"/>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126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547B-9BBD-4F2B-A734-5399DA352D8D}"/>
              </a:ext>
            </a:extLst>
          </p:cNvPr>
          <p:cNvSpPr>
            <a:spLocks noGrp="1"/>
          </p:cNvSpPr>
          <p:nvPr>
            <p:ph type="title"/>
          </p:nvPr>
        </p:nvSpPr>
        <p:spPr/>
        <p:txBody>
          <a:bodyPr>
            <a:normAutofit/>
          </a:bodyPr>
          <a:lstStyle/>
          <a:p>
            <a:r>
              <a:rPr lang="en-US" dirty="0"/>
              <a:t>Three Cases</a:t>
            </a:r>
            <a:br>
              <a:rPr lang="en-US" dirty="0"/>
            </a:br>
            <a:endParaRPr lang="en-US" dirty="0"/>
          </a:p>
        </p:txBody>
      </p:sp>
      <p:sp>
        <p:nvSpPr>
          <p:cNvPr id="6" name="Content Placeholder 5">
            <a:extLst>
              <a:ext uri="{FF2B5EF4-FFF2-40B4-BE49-F238E27FC236}">
                <a16:creationId xmlns:a16="http://schemas.microsoft.com/office/drawing/2014/main" id="{E716D3F3-E0E6-475D-9CA6-0A0036327EEC}"/>
              </a:ext>
            </a:extLst>
          </p:cNvPr>
          <p:cNvSpPr>
            <a:spLocks noGrp="1"/>
          </p:cNvSpPr>
          <p:nvPr>
            <p:ph idx="1"/>
          </p:nvPr>
        </p:nvSpPr>
        <p:spPr>
          <a:xfrm>
            <a:off x="1030146" y="1632030"/>
            <a:ext cx="10137725" cy="4243838"/>
          </a:xfrm>
          <a:solidFill>
            <a:srgbClr val="FFCC00"/>
          </a:solidFill>
        </p:spPr>
        <p:txBody>
          <a:bodyPr/>
          <a:lstStyle/>
          <a:p>
            <a:pPr marL="128016" lvl="1" indent="0">
              <a:buNone/>
            </a:pPr>
            <a:endParaRPr lang="en-US" dirty="0"/>
          </a:p>
        </p:txBody>
      </p:sp>
      <p:pic>
        <p:nvPicPr>
          <p:cNvPr id="5" name="Picture 4" descr="Back Home">
            <a:extLst>
              <a:ext uri="{FF2B5EF4-FFF2-40B4-BE49-F238E27FC236}">
                <a16:creationId xmlns:a16="http://schemas.microsoft.com/office/drawing/2014/main" id="{AF2C8EE3-0D46-41B2-B3E3-95B23088F0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19514" y="1925394"/>
            <a:ext cx="2819593" cy="1060874"/>
          </a:xfrm>
          <a:prstGeom prst="rect">
            <a:avLst/>
          </a:prstGeom>
          <a:noFill/>
          <a:ln>
            <a:noFill/>
          </a:ln>
        </p:spPr>
      </p:pic>
      <p:pic>
        <p:nvPicPr>
          <p:cNvPr id="4102" name="Picture 6" descr="Image result for montgomery county morazan flag">
            <a:extLst>
              <a:ext uri="{FF2B5EF4-FFF2-40B4-BE49-F238E27FC236}">
                <a16:creationId xmlns:a16="http://schemas.microsoft.com/office/drawing/2014/main" id="{53F3EDC8-91FD-4958-B6D6-BFC886AB36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758" y="3429000"/>
            <a:ext cx="2927600" cy="17969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icago-kyiv sister city flag">
            <a:extLst>
              <a:ext uri="{FF2B5EF4-FFF2-40B4-BE49-F238E27FC236}">
                <a16:creationId xmlns:a16="http://schemas.microsoft.com/office/drawing/2014/main" id="{76C1927C-5447-4298-9C4F-31BB7D566BB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495607" y="2777923"/>
            <a:ext cx="2948831" cy="1805653"/>
          </a:xfrm>
          <a:prstGeom prst="rect">
            <a:avLst/>
          </a:prstGeom>
          <a:noFill/>
          <a:ln>
            <a:noFill/>
          </a:ln>
        </p:spPr>
      </p:pic>
      <p:sp>
        <p:nvSpPr>
          <p:cNvPr id="9" name="Rectangle 8">
            <a:extLst>
              <a:ext uri="{FF2B5EF4-FFF2-40B4-BE49-F238E27FC236}">
                <a16:creationId xmlns:a16="http://schemas.microsoft.com/office/drawing/2014/main" id="{83448ADB-2FDA-4396-AF21-C263DDBB167F}"/>
              </a:ext>
            </a:extLst>
          </p:cNvPr>
          <p:cNvSpPr/>
          <p:nvPr/>
        </p:nvSpPr>
        <p:spPr>
          <a:xfrm>
            <a:off x="11322248" y="5691202"/>
            <a:ext cx="293670" cy="369332"/>
          </a:xfrm>
          <a:prstGeom prst="rect">
            <a:avLst/>
          </a:prstGeom>
        </p:spPr>
        <p:txBody>
          <a:bodyPr wrap="none">
            <a:spAutoFit/>
          </a:bodyPr>
          <a:lstStyle/>
          <a:p>
            <a:fld id="{9BBEDDEF-633A-419F-B3FD-58032070C66F}" type="slidenum">
              <a:rPr lang="en-US"/>
              <a:pPr/>
              <a:t>4</a:t>
            </a:fld>
            <a:endParaRPr lang="en-US" dirty="0"/>
          </a:p>
        </p:txBody>
      </p:sp>
    </p:spTree>
    <p:extLst>
      <p:ext uri="{BB962C8B-B14F-4D97-AF65-F5344CB8AC3E}">
        <p14:creationId xmlns:p14="http://schemas.microsoft.com/office/powerpoint/2010/main" val="145679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459C4-FF28-40CB-AF7E-2BA7534B4B54}"/>
              </a:ext>
            </a:extLst>
          </p:cNvPr>
          <p:cNvSpPr>
            <a:spLocks noGrp="1"/>
          </p:cNvSpPr>
          <p:nvPr>
            <p:ph type="title"/>
          </p:nvPr>
        </p:nvSpPr>
        <p:spPr>
          <a:xfrm>
            <a:off x="1024128" y="585216"/>
            <a:ext cx="9720072" cy="563646"/>
          </a:xfrm>
        </p:spPr>
        <p:txBody>
          <a:bodyPr>
            <a:normAutofit fontScale="90000"/>
          </a:bodyPr>
          <a:lstStyle/>
          <a:p>
            <a:r>
              <a:rPr lang="en-US" dirty="0"/>
              <a:t>Theories of Change</a:t>
            </a:r>
          </a:p>
        </p:txBody>
      </p:sp>
      <p:sp>
        <p:nvSpPr>
          <p:cNvPr id="3" name="Content Placeholder 2">
            <a:extLst>
              <a:ext uri="{FF2B5EF4-FFF2-40B4-BE49-F238E27FC236}">
                <a16:creationId xmlns:a16="http://schemas.microsoft.com/office/drawing/2014/main" id="{5C630832-1B11-4295-8A11-F547F7DC4327}"/>
              </a:ext>
            </a:extLst>
          </p:cNvPr>
          <p:cNvSpPr>
            <a:spLocks noGrp="1"/>
          </p:cNvSpPr>
          <p:nvPr>
            <p:ph idx="1"/>
          </p:nvPr>
        </p:nvSpPr>
        <p:spPr>
          <a:xfrm>
            <a:off x="1024128" y="1242646"/>
            <a:ext cx="9720073" cy="5066714"/>
          </a:xfrm>
        </p:spPr>
        <p:txBody>
          <a:bodyPr>
            <a:normAutofit fontScale="85000" lnSpcReduction="10000"/>
          </a:bodyPr>
          <a:lstStyle/>
          <a:p>
            <a:pPr lvl="1"/>
            <a:r>
              <a:rPr lang="en-US" sz="3000" dirty="0" err="1">
                <a:solidFill>
                  <a:schemeClr val="accent4">
                    <a:lumMod val="75000"/>
                  </a:schemeClr>
                </a:solidFill>
              </a:rPr>
              <a:t>IdEA</a:t>
            </a:r>
            <a:r>
              <a:rPr lang="en-US" sz="3000" dirty="0">
                <a:solidFill>
                  <a:schemeClr val="accent4">
                    <a:lumMod val="75000"/>
                  </a:schemeClr>
                </a:solidFill>
              </a:rPr>
              <a:t>: </a:t>
            </a:r>
            <a:r>
              <a:rPr lang="en-US" sz="3000" dirty="0"/>
              <a:t>Using an events strategy to offer networking and tailored training opportunities along with mentoring and small grant programs, </a:t>
            </a:r>
            <a:r>
              <a:rPr lang="en-US" sz="3000" dirty="0" err="1"/>
              <a:t>IdEA</a:t>
            </a:r>
            <a:r>
              <a:rPr lang="en-US" sz="3000" dirty="0"/>
              <a:t> seeks to increase diaspora integration into diplomacy and development and promote investment, entrepreneurship, philanthropy and volunteerism in heritage countries.</a:t>
            </a:r>
          </a:p>
          <a:p>
            <a:pPr lvl="1"/>
            <a:r>
              <a:rPr lang="en-US" sz="3000" dirty="0">
                <a:solidFill>
                  <a:schemeClr val="accent4">
                    <a:lumMod val="75000"/>
                  </a:schemeClr>
                </a:solidFill>
              </a:rPr>
              <a:t>Kyiv: </a:t>
            </a:r>
            <a:r>
              <a:rPr lang="en-US" sz="3000" dirty="0"/>
              <a:t>With limited financial support for exchanges, the experienced volunteers aim to foster lasting relationships and collaborative projects across the health care, manufacturing, arts, tourism and government sectors that benefit individuals and tourism, trade, diplomacy and public service delivery in both cities</a:t>
            </a:r>
          </a:p>
          <a:p>
            <a:pPr lvl="1"/>
            <a:r>
              <a:rPr lang="en-US" sz="3000" dirty="0">
                <a:solidFill>
                  <a:schemeClr val="accent4">
                    <a:lumMod val="75000"/>
                  </a:schemeClr>
                </a:solidFill>
              </a:rPr>
              <a:t>Morazán: </a:t>
            </a:r>
            <a:r>
              <a:rPr lang="en-US" sz="3000" dirty="0"/>
              <a:t>Largely through voluntary community-based organizations, these sister cities strive to increase citizen engagement, events and exchanges dignifying Salvadoran culture, educational opportunity, health care delivery, public/private-sector accountability and living standards.</a:t>
            </a:r>
          </a:p>
          <a:p>
            <a:pPr lvl="1"/>
            <a:endParaRPr lang="en-US" dirty="0"/>
          </a:p>
          <a:p>
            <a:pPr marL="0" indent="0">
              <a:buNone/>
            </a:pPr>
            <a:endParaRPr lang="en-US" dirty="0"/>
          </a:p>
        </p:txBody>
      </p:sp>
      <p:sp>
        <p:nvSpPr>
          <p:cNvPr id="4" name="Rectangle 3">
            <a:extLst>
              <a:ext uri="{FF2B5EF4-FFF2-40B4-BE49-F238E27FC236}">
                <a16:creationId xmlns:a16="http://schemas.microsoft.com/office/drawing/2014/main" id="{DA16B07D-2ABC-43F6-91EE-3F2EBC2193E3}"/>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5</a:t>
            </a:fld>
            <a:endParaRPr lang="en-US" dirty="0"/>
          </a:p>
        </p:txBody>
      </p:sp>
    </p:spTree>
    <p:extLst>
      <p:ext uri="{BB962C8B-B14F-4D97-AF65-F5344CB8AC3E}">
        <p14:creationId xmlns:p14="http://schemas.microsoft.com/office/powerpoint/2010/main" val="1602469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1B47B77-003D-4052-8507-647ABF0FE194}"/>
              </a:ext>
            </a:extLst>
          </p:cNvPr>
          <p:cNvGraphicFramePr>
            <a:graphicFrameLocks noGrp="1"/>
          </p:cNvGraphicFramePr>
          <p:nvPr>
            <p:ph idx="1"/>
            <p:extLst>
              <p:ext uri="{D42A27DB-BD31-4B8C-83A1-F6EECF244321}">
                <p14:modId xmlns:p14="http://schemas.microsoft.com/office/powerpoint/2010/main" val="458407486"/>
              </p:ext>
            </p:extLst>
          </p:nvPr>
        </p:nvGraphicFramePr>
        <p:xfrm>
          <a:off x="2952364" y="472410"/>
          <a:ext cx="8594867" cy="61007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F9BDB424-87AB-493C-9A29-DAFFB877E0A1}"/>
              </a:ext>
            </a:extLst>
          </p:cNvPr>
          <p:cNvSpPr txBox="1"/>
          <p:nvPr/>
        </p:nvSpPr>
        <p:spPr>
          <a:xfrm>
            <a:off x="644769" y="738554"/>
            <a:ext cx="3188677" cy="3384453"/>
          </a:xfrm>
          <a:prstGeom prst="rect">
            <a:avLst/>
          </a:prstGeom>
          <a:noFill/>
        </p:spPr>
        <p:txBody>
          <a:bodyPr wrap="square" rtlCol="0">
            <a:spAutoFit/>
          </a:bodyPr>
          <a:lstStyle/>
          <a:p>
            <a:pPr algn="ctr">
              <a:lnSpc>
                <a:spcPts val="1400"/>
              </a:lnSpc>
            </a:pPr>
            <a:r>
              <a:rPr lang="en-US" sz="3200" b="1" dirty="0">
                <a:solidFill>
                  <a:schemeClr val="accent5"/>
                </a:solidFill>
              </a:rPr>
              <a:t>Mediating</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and </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Evaluating</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Engagement, </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Power </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Dynamics,</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and</a:t>
            </a: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Programs</a:t>
            </a:r>
          </a:p>
          <a:p>
            <a:pPr algn="ctr">
              <a:lnSpc>
                <a:spcPts val="1400"/>
              </a:lnSpc>
            </a:pPr>
            <a:endParaRPr lang="en-US" sz="3200" b="1" dirty="0">
              <a:solidFill>
                <a:schemeClr val="accent5"/>
              </a:solidFill>
            </a:endParaRPr>
          </a:p>
          <a:p>
            <a:pPr algn="ctr">
              <a:lnSpc>
                <a:spcPts val="1400"/>
              </a:lnSpc>
            </a:pPr>
            <a:endParaRPr lang="en-US" sz="3200" b="1" dirty="0">
              <a:solidFill>
                <a:schemeClr val="accent5"/>
              </a:solidFill>
            </a:endParaRPr>
          </a:p>
          <a:p>
            <a:pPr algn="ctr">
              <a:lnSpc>
                <a:spcPts val="1400"/>
              </a:lnSpc>
            </a:pPr>
            <a:r>
              <a:rPr lang="en-US" sz="3200" b="1" dirty="0">
                <a:solidFill>
                  <a:schemeClr val="accent5"/>
                </a:solidFill>
              </a:rPr>
              <a:t>through…</a:t>
            </a:r>
          </a:p>
        </p:txBody>
      </p:sp>
      <p:sp>
        <p:nvSpPr>
          <p:cNvPr id="17" name="Rectangle 16">
            <a:extLst>
              <a:ext uri="{FF2B5EF4-FFF2-40B4-BE49-F238E27FC236}">
                <a16:creationId xmlns:a16="http://schemas.microsoft.com/office/drawing/2014/main" id="{0FAFE20D-A596-451A-9D08-88A7241294BB}"/>
              </a:ext>
            </a:extLst>
          </p:cNvPr>
          <p:cNvSpPr/>
          <p:nvPr/>
        </p:nvSpPr>
        <p:spPr>
          <a:xfrm>
            <a:off x="10997621" y="5674713"/>
            <a:ext cx="311304" cy="369332"/>
          </a:xfrm>
          <a:prstGeom prst="rect">
            <a:avLst/>
          </a:prstGeom>
        </p:spPr>
        <p:txBody>
          <a:bodyPr wrap="none">
            <a:spAutoFit/>
          </a:bodyPr>
          <a:lstStyle/>
          <a:p>
            <a:r>
              <a:rPr lang="en-US" dirty="0"/>
              <a:t>6</a:t>
            </a:r>
          </a:p>
        </p:txBody>
      </p:sp>
      <p:sp>
        <p:nvSpPr>
          <p:cNvPr id="2" name="TextBox 1">
            <a:extLst>
              <a:ext uri="{FF2B5EF4-FFF2-40B4-BE49-F238E27FC236}">
                <a16:creationId xmlns:a16="http://schemas.microsoft.com/office/drawing/2014/main" id="{B2E70297-A7D5-47A7-A046-C6668347FC34}"/>
              </a:ext>
            </a:extLst>
          </p:cNvPr>
          <p:cNvSpPr txBox="1"/>
          <p:nvPr/>
        </p:nvSpPr>
        <p:spPr>
          <a:xfrm>
            <a:off x="5826407" y="2151727"/>
            <a:ext cx="2532149" cy="2554545"/>
          </a:xfrm>
          <a:prstGeom prst="rect">
            <a:avLst/>
          </a:prstGeom>
          <a:noFill/>
        </p:spPr>
        <p:txBody>
          <a:bodyPr wrap="square" rtlCol="0">
            <a:spAutoFit/>
          </a:bodyPr>
          <a:lstStyle/>
          <a:p>
            <a:pPr lvl="0" algn="ctr"/>
            <a:r>
              <a:rPr lang="en-US" sz="3200" b="1" dirty="0">
                <a:solidFill>
                  <a:schemeClr val="accent4">
                    <a:lumMod val="75000"/>
                  </a:schemeClr>
                </a:solidFill>
              </a:rPr>
              <a:t>…Culturally Responsive Design, Monitoring &amp; Evaluation</a:t>
            </a:r>
          </a:p>
        </p:txBody>
      </p:sp>
    </p:spTree>
    <p:extLst>
      <p:ext uri="{BB962C8B-B14F-4D97-AF65-F5344CB8AC3E}">
        <p14:creationId xmlns:p14="http://schemas.microsoft.com/office/powerpoint/2010/main" val="345726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Content Placeholder 206">
            <a:extLst>
              <a:ext uri="{FF2B5EF4-FFF2-40B4-BE49-F238E27FC236}">
                <a16:creationId xmlns:a16="http://schemas.microsoft.com/office/drawing/2014/main" id="{7786AF9D-8E4F-4166-9FEA-0759C32F6151}"/>
              </a:ext>
            </a:extLst>
          </p:cNvPr>
          <p:cNvSpPr>
            <a:spLocks noGrp="1"/>
          </p:cNvSpPr>
          <p:nvPr>
            <p:ph sz="half" idx="1"/>
          </p:nvPr>
        </p:nvSpPr>
        <p:spPr>
          <a:xfrm>
            <a:off x="762575" y="-39688"/>
            <a:ext cx="4754880" cy="8175674"/>
          </a:xfrm>
        </p:spPr>
        <p:txBody>
          <a:bodyPr>
            <a:normAutofit fontScale="25000" lnSpcReduction="20000"/>
          </a:bodyPr>
          <a:lstStyle/>
          <a:p>
            <a:pPr marL="0" marR="0" algn="ctr">
              <a:lnSpc>
                <a:spcPct val="115000"/>
              </a:lnSpc>
              <a:spcBef>
                <a:spcPts val="0"/>
              </a:spcBef>
              <a:spcAft>
                <a:spcPts val="1000"/>
              </a:spcAft>
            </a:pPr>
            <a:r>
              <a:rPr lang="en-US" sz="8000" b="1" dirty="0">
                <a:effectLst/>
                <a:latin typeface="Calibri" panose="020F0502020204030204" pitchFamily="34" charset="0"/>
                <a:ea typeface="Calibri" panose="020F0502020204030204" pitchFamily="34" charset="0"/>
                <a:cs typeface="Times New Roman" panose="02020603050405020304" pitchFamily="18" charset="0"/>
              </a:rPr>
              <a:t>15 Participatory Communication Practices</a:t>
            </a:r>
            <a:r>
              <a:rPr lang="en-US" sz="6400" b="1" dirty="0">
                <a:effectLst/>
                <a:latin typeface="Calibri" panose="020F0502020204030204" pitchFamily="34" charset="0"/>
                <a:ea typeface="Calibri" panose="020F0502020204030204" pitchFamily="34" charset="0"/>
                <a:cs typeface="Times New Roman" panose="02020603050405020304" pitchFamily="18" charset="0"/>
              </a:rPr>
              <a:t>*</a:t>
            </a:r>
            <a:r>
              <a:rPr lang="en-US" sz="6400" dirty="0">
                <a:effectLst/>
              </a:rPr>
              <a:t> </a:t>
            </a:r>
          </a:p>
          <a:p>
            <a:pPr marL="0" marR="0" algn="ctr">
              <a:lnSpc>
                <a:spcPct val="115000"/>
              </a:lnSpc>
              <a:spcBef>
                <a:spcPts val="0"/>
              </a:spcBef>
              <a:spcAft>
                <a:spcPts val="1000"/>
              </a:spcAft>
            </a:pPr>
            <a:r>
              <a:rPr lang="en-US" sz="6800" dirty="0"/>
              <a:t>Listening Openly</a:t>
            </a:r>
          </a:p>
          <a:p>
            <a:pPr marL="0" marR="0" algn="ctr">
              <a:lnSpc>
                <a:spcPct val="115000"/>
              </a:lnSpc>
              <a:spcBef>
                <a:spcPts val="0"/>
              </a:spcBef>
              <a:spcAft>
                <a:spcPts val="1000"/>
              </a:spcAft>
            </a:pPr>
            <a:r>
              <a:rPr lang="en-US" sz="6800" dirty="0"/>
              <a:t>Expressing Voice</a:t>
            </a:r>
          </a:p>
          <a:p>
            <a:pPr marL="0" marR="0" algn="ctr">
              <a:lnSpc>
                <a:spcPct val="115000"/>
              </a:lnSpc>
              <a:spcBef>
                <a:spcPts val="0"/>
              </a:spcBef>
              <a:spcAft>
                <a:spcPts val="1000"/>
              </a:spcAft>
            </a:pPr>
            <a:r>
              <a:rPr lang="en-US" sz="6800" dirty="0"/>
              <a:t>Relating as Partners</a:t>
            </a:r>
          </a:p>
          <a:p>
            <a:pPr marL="0" marR="0" algn="ctr">
              <a:lnSpc>
                <a:spcPct val="115000"/>
              </a:lnSpc>
              <a:spcBef>
                <a:spcPts val="0"/>
              </a:spcBef>
              <a:spcAft>
                <a:spcPts val="1000"/>
              </a:spcAft>
            </a:pPr>
            <a:r>
              <a:rPr lang="en-US" sz="6800" dirty="0"/>
              <a:t>Forming Multiple Information Channels</a:t>
            </a:r>
          </a:p>
          <a:p>
            <a:pPr marL="0" marR="0" algn="ctr">
              <a:lnSpc>
                <a:spcPct val="115000"/>
              </a:lnSpc>
              <a:spcBef>
                <a:spcPts val="0"/>
              </a:spcBef>
              <a:spcAft>
                <a:spcPts val="1000"/>
              </a:spcAft>
            </a:pPr>
            <a:r>
              <a:rPr lang="en-US" sz="6800" dirty="0"/>
              <a:t>Jointly Strategizing, Implementing, Evaluating</a:t>
            </a:r>
          </a:p>
          <a:p>
            <a:pPr marL="0" marR="0" algn="ctr">
              <a:lnSpc>
                <a:spcPct val="115000"/>
              </a:lnSpc>
              <a:spcBef>
                <a:spcPts val="0"/>
              </a:spcBef>
              <a:spcAft>
                <a:spcPts val="1000"/>
              </a:spcAft>
            </a:pPr>
            <a:r>
              <a:rPr lang="en-US" sz="6800" dirty="0"/>
              <a:t>Increasing Horizontal Dialogue</a:t>
            </a:r>
          </a:p>
          <a:p>
            <a:pPr marL="0" marR="0" algn="ctr">
              <a:lnSpc>
                <a:spcPct val="115000"/>
              </a:lnSpc>
              <a:spcBef>
                <a:spcPts val="0"/>
              </a:spcBef>
              <a:spcAft>
                <a:spcPts val="1000"/>
              </a:spcAft>
            </a:pPr>
            <a:r>
              <a:rPr lang="en-US" sz="6800" dirty="0"/>
              <a:t>Prioritizing Process</a:t>
            </a:r>
          </a:p>
          <a:p>
            <a:pPr marL="0" marR="0" algn="ctr">
              <a:lnSpc>
                <a:spcPct val="115000"/>
              </a:lnSpc>
              <a:spcBef>
                <a:spcPts val="0"/>
              </a:spcBef>
              <a:spcAft>
                <a:spcPts val="1000"/>
              </a:spcAft>
            </a:pPr>
            <a:r>
              <a:rPr lang="en-US" sz="6800" dirty="0"/>
              <a:t>Designing Messages Together</a:t>
            </a:r>
          </a:p>
          <a:p>
            <a:pPr marL="0" marR="0" algn="ctr">
              <a:lnSpc>
                <a:spcPct val="115000"/>
              </a:lnSpc>
              <a:spcBef>
                <a:spcPts val="0"/>
              </a:spcBef>
              <a:spcAft>
                <a:spcPts val="1000"/>
              </a:spcAft>
            </a:pPr>
            <a:r>
              <a:rPr lang="en-US" sz="6800" dirty="0"/>
              <a:t>Raising Consciousness</a:t>
            </a:r>
          </a:p>
          <a:p>
            <a:pPr marL="0" marR="0" algn="ctr">
              <a:lnSpc>
                <a:spcPct val="115000"/>
              </a:lnSpc>
              <a:spcBef>
                <a:spcPts val="0"/>
              </a:spcBef>
              <a:spcAft>
                <a:spcPts val="1000"/>
              </a:spcAft>
            </a:pPr>
            <a:r>
              <a:rPr lang="en-US" sz="6800" dirty="0"/>
              <a:t>Activating Informal/Formal Networks</a:t>
            </a:r>
          </a:p>
          <a:p>
            <a:pPr marL="0" marR="0" algn="ctr">
              <a:lnSpc>
                <a:spcPct val="115000"/>
              </a:lnSpc>
              <a:spcBef>
                <a:spcPts val="0"/>
              </a:spcBef>
              <a:spcAft>
                <a:spcPts val="1000"/>
              </a:spcAft>
            </a:pPr>
            <a:r>
              <a:rPr lang="en-US" sz="6800" dirty="0"/>
              <a:t>Contextualizing Policy Problems</a:t>
            </a:r>
          </a:p>
          <a:p>
            <a:pPr marL="0" marR="0" algn="ctr">
              <a:lnSpc>
                <a:spcPct val="115000"/>
              </a:lnSpc>
              <a:spcBef>
                <a:spcPts val="0"/>
              </a:spcBef>
              <a:spcAft>
                <a:spcPts val="1000"/>
              </a:spcAft>
            </a:pPr>
            <a:r>
              <a:rPr lang="en-US" sz="6800" dirty="0"/>
              <a:t>Fostering Inclusiveness, Continuity, Diversity</a:t>
            </a:r>
          </a:p>
          <a:p>
            <a:pPr marL="0" marR="0" algn="ctr">
              <a:lnSpc>
                <a:spcPct val="115000"/>
              </a:lnSpc>
              <a:spcBef>
                <a:spcPts val="0"/>
              </a:spcBef>
              <a:spcAft>
                <a:spcPts val="1000"/>
              </a:spcAft>
            </a:pPr>
            <a:r>
              <a:rPr lang="en-US" sz="6800" dirty="0"/>
              <a:t>Encouraging Ownership</a:t>
            </a:r>
          </a:p>
          <a:p>
            <a:pPr marL="0" marR="0" algn="ctr">
              <a:lnSpc>
                <a:spcPct val="115000"/>
              </a:lnSpc>
              <a:spcBef>
                <a:spcPts val="0"/>
              </a:spcBef>
              <a:spcAft>
                <a:spcPts val="1000"/>
              </a:spcAft>
            </a:pPr>
            <a:r>
              <a:rPr lang="en-US" sz="6800" dirty="0"/>
              <a:t>Deliberating to Understand and Motivate</a:t>
            </a:r>
          </a:p>
          <a:p>
            <a:pPr marL="0" marR="0" algn="ctr">
              <a:lnSpc>
                <a:spcPct val="115000"/>
              </a:lnSpc>
              <a:spcBef>
                <a:spcPts val="0"/>
              </a:spcBef>
              <a:spcAft>
                <a:spcPts val="1000"/>
              </a:spcAft>
            </a:pPr>
            <a:r>
              <a:rPr lang="en-US" sz="6800" dirty="0"/>
              <a:t>Experimenting to Transform and Sustain</a:t>
            </a:r>
          </a:p>
          <a:p>
            <a:pPr marL="0" marR="0" algn="ctr">
              <a:lnSpc>
                <a:spcPct val="115000"/>
              </a:lnSpc>
              <a:spcBef>
                <a:spcPts val="0"/>
              </a:spcBef>
              <a:spcAft>
                <a:spcPts val="1000"/>
              </a:spcAft>
            </a:pPr>
            <a:r>
              <a:rPr lang="en-US" sz="6400" dirty="0"/>
              <a:t>____________________________________________</a:t>
            </a:r>
          </a:p>
          <a:p>
            <a:pPr marL="0" indent="0">
              <a:lnSpc>
                <a:spcPct val="115000"/>
              </a:lnSpc>
              <a:spcBef>
                <a:spcPts val="0"/>
              </a:spcBef>
              <a:spcAft>
                <a:spcPts val="1000"/>
              </a:spcAft>
              <a:buNone/>
            </a:pPr>
            <a:r>
              <a:rPr lang="en-US" sz="4800" dirty="0"/>
              <a:t>*</a:t>
            </a:r>
            <a:r>
              <a:rPr lang="en-US" sz="4800" dirty="0" err="1">
                <a:effectLst/>
                <a:latin typeface="Calibri" panose="020F0502020204030204" pitchFamily="34" charset="0"/>
                <a:ea typeface="Calibri" panose="020F0502020204030204" pitchFamily="34" charset="0"/>
              </a:rPr>
              <a:t>Dagron</a:t>
            </a:r>
            <a:r>
              <a:rPr lang="en-US" sz="4800" dirty="0">
                <a:effectLst/>
                <a:latin typeface="Calibri" panose="020F0502020204030204" pitchFamily="34" charset="0"/>
                <a:ea typeface="Calibri" panose="020F0502020204030204" pitchFamily="34" charset="0"/>
              </a:rPr>
              <a:t>, 2001; </a:t>
            </a:r>
            <a:r>
              <a:rPr lang="en-US" sz="4800" dirty="0" err="1">
                <a:effectLst/>
                <a:latin typeface="Calibri" panose="020F0502020204030204" pitchFamily="34" charset="0"/>
                <a:ea typeface="Calibri" panose="020F0502020204030204" pitchFamily="34" charset="0"/>
              </a:rPr>
              <a:t>Zaharna</a:t>
            </a:r>
            <a:r>
              <a:rPr lang="en-US" sz="4800" dirty="0">
                <a:effectLst/>
                <a:latin typeface="Calibri" panose="020F0502020204030204" pitchFamily="34" charset="0"/>
                <a:ea typeface="Calibri" panose="020F0502020204030204" pitchFamily="34" charset="0"/>
              </a:rPr>
              <a:t>, 2010; Quick &amp; Feldman, 2011; </a:t>
            </a:r>
            <a:r>
              <a:rPr lang="en-US" sz="4800" dirty="0" err="1">
                <a:effectLst/>
                <a:latin typeface="Calibri" panose="020F0502020204030204" pitchFamily="34" charset="0"/>
                <a:ea typeface="Calibri" panose="020F0502020204030204" pitchFamily="34" charset="0"/>
              </a:rPr>
              <a:t>Waisbord</a:t>
            </a:r>
            <a:r>
              <a:rPr lang="en-US" sz="4800" dirty="0">
                <a:effectLst/>
                <a:latin typeface="Calibri" panose="020F0502020204030204" pitchFamily="34" charset="0"/>
                <a:ea typeface="Calibri" panose="020F0502020204030204" pitchFamily="34" charset="0"/>
              </a:rPr>
              <a:t>, 2014, 2015; </a:t>
            </a:r>
            <a:r>
              <a:rPr lang="en-US" sz="4800" dirty="0" err="1">
                <a:effectLst/>
                <a:latin typeface="Calibri" panose="020F0502020204030204" pitchFamily="34" charset="0"/>
                <a:ea typeface="Calibri" panose="020F0502020204030204" pitchFamily="34" charset="0"/>
              </a:rPr>
              <a:t>Pamment</a:t>
            </a:r>
            <a:r>
              <a:rPr lang="en-US" sz="4800" dirty="0">
                <a:effectLst/>
                <a:latin typeface="Calibri" panose="020F0502020204030204" pitchFamily="34" charset="0"/>
                <a:ea typeface="Calibri" panose="020F0502020204030204" pitchFamily="34" charset="0"/>
              </a:rPr>
              <a:t>, 2016; Trent, 2018</a:t>
            </a:r>
            <a:endParaRPr lang="en-US" sz="4800" dirty="0"/>
          </a:p>
        </p:txBody>
      </p:sp>
      <p:sp>
        <p:nvSpPr>
          <p:cNvPr id="208" name="Content Placeholder 207">
            <a:extLst>
              <a:ext uri="{FF2B5EF4-FFF2-40B4-BE49-F238E27FC236}">
                <a16:creationId xmlns:a16="http://schemas.microsoft.com/office/drawing/2014/main" id="{F0D93F79-3FD5-4F73-923F-AA425F156D40}"/>
              </a:ext>
            </a:extLst>
          </p:cNvPr>
          <p:cNvSpPr>
            <a:spLocks noGrp="1"/>
          </p:cNvSpPr>
          <p:nvPr>
            <p:ph sz="half" idx="2"/>
          </p:nvPr>
        </p:nvSpPr>
        <p:spPr>
          <a:xfrm>
            <a:off x="6674546" y="462012"/>
            <a:ext cx="4040778" cy="5804034"/>
          </a:xfrm>
        </p:spPr>
        <p:txBody>
          <a:bodyPr>
            <a:normAutofit fontScale="25000" lnSpcReduction="20000"/>
          </a:bodyPr>
          <a:lstStyle/>
          <a:p>
            <a:pPr marL="0" marR="0" algn="ctr">
              <a:lnSpc>
                <a:spcPct val="115000"/>
              </a:lnSpc>
              <a:spcBef>
                <a:spcPts val="0"/>
              </a:spcBef>
              <a:spcAft>
                <a:spcPts val="1000"/>
              </a:spcAft>
            </a:pPr>
            <a:r>
              <a:rPr lang="en-US" sz="8000" b="1" dirty="0">
                <a:effectLst/>
                <a:latin typeface="Calibri" panose="020F0502020204030204" pitchFamily="34" charset="0"/>
                <a:ea typeface="Calibri" panose="020F0502020204030204" pitchFamily="34" charset="0"/>
                <a:cs typeface="Times New Roman" panose="02020603050405020304" pitchFamily="18" charset="0"/>
              </a:rPr>
              <a:t>8 Genuine Dialogue Practices*</a:t>
            </a:r>
            <a:r>
              <a:rPr lang="en-US" sz="8000" dirty="0">
                <a:effectLst/>
              </a:rPr>
              <a:t> </a:t>
            </a:r>
          </a:p>
          <a:p>
            <a:pPr marL="0" marR="0" algn="ctr">
              <a:lnSpc>
                <a:spcPct val="115000"/>
              </a:lnSpc>
              <a:spcBef>
                <a:spcPts val="0"/>
              </a:spcBef>
              <a:spcAft>
                <a:spcPts val="1000"/>
              </a:spcAft>
            </a:pPr>
            <a:r>
              <a:rPr lang="en-US" sz="11200" dirty="0"/>
              <a:t>Mutuality</a:t>
            </a:r>
          </a:p>
          <a:p>
            <a:pPr marL="0" marR="0" algn="ctr">
              <a:lnSpc>
                <a:spcPct val="115000"/>
              </a:lnSpc>
              <a:spcBef>
                <a:spcPts val="0"/>
              </a:spcBef>
              <a:spcAft>
                <a:spcPts val="1000"/>
              </a:spcAft>
            </a:pPr>
            <a:r>
              <a:rPr lang="en-US" sz="11200" dirty="0"/>
              <a:t>Presence</a:t>
            </a:r>
          </a:p>
          <a:p>
            <a:pPr marL="0" marR="0" algn="ctr">
              <a:lnSpc>
                <a:spcPct val="115000"/>
              </a:lnSpc>
              <a:spcBef>
                <a:spcPts val="0"/>
              </a:spcBef>
              <a:spcAft>
                <a:spcPts val="1000"/>
              </a:spcAft>
            </a:pPr>
            <a:r>
              <a:rPr lang="en-US" sz="11200" dirty="0"/>
              <a:t>Commitment</a:t>
            </a:r>
          </a:p>
          <a:p>
            <a:pPr marL="0" marR="0" algn="ctr">
              <a:lnSpc>
                <a:spcPct val="115000"/>
              </a:lnSpc>
              <a:spcBef>
                <a:spcPts val="0"/>
              </a:spcBef>
              <a:spcAft>
                <a:spcPts val="1000"/>
              </a:spcAft>
            </a:pPr>
            <a:r>
              <a:rPr lang="en-US" sz="11200" dirty="0"/>
              <a:t>Authenticity</a:t>
            </a:r>
          </a:p>
          <a:p>
            <a:pPr marL="0" marR="0" algn="ctr">
              <a:lnSpc>
                <a:spcPct val="115000"/>
              </a:lnSpc>
              <a:spcBef>
                <a:spcPts val="0"/>
              </a:spcBef>
              <a:spcAft>
                <a:spcPts val="1000"/>
              </a:spcAft>
            </a:pPr>
            <a:r>
              <a:rPr lang="en-US" sz="11200" dirty="0"/>
              <a:t>Trust</a:t>
            </a:r>
          </a:p>
          <a:p>
            <a:pPr marL="0" marR="0" algn="ctr">
              <a:lnSpc>
                <a:spcPct val="115000"/>
              </a:lnSpc>
              <a:spcBef>
                <a:spcPts val="0"/>
              </a:spcBef>
              <a:spcAft>
                <a:spcPts val="1000"/>
              </a:spcAft>
            </a:pPr>
            <a:r>
              <a:rPr lang="en-US" sz="11200" dirty="0"/>
              <a:t>Respect</a:t>
            </a:r>
          </a:p>
          <a:p>
            <a:pPr marL="0" marR="0" algn="ctr">
              <a:lnSpc>
                <a:spcPct val="115000"/>
              </a:lnSpc>
              <a:spcBef>
                <a:spcPts val="0"/>
              </a:spcBef>
              <a:spcAft>
                <a:spcPts val="1000"/>
              </a:spcAft>
            </a:pPr>
            <a:r>
              <a:rPr lang="en-US" sz="11200" dirty="0"/>
              <a:t>Collaboration</a:t>
            </a:r>
          </a:p>
          <a:p>
            <a:pPr marL="0" marR="0" algn="ctr">
              <a:lnSpc>
                <a:spcPct val="115000"/>
              </a:lnSpc>
              <a:spcBef>
                <a:spcPts val="0"/>
              </a:spcBef>
              <a:spcAft>
                <a:spcPts val="1000"/>
              </a:spcAft>
            </a:pPr>
            <a:r>
              <a:rPr lang="en-US" sz="11200" dirty="0"/>
              <a:t>Risk</a:t>
            </a:r>
          </a:p>
          <a:p>
            <a:pPr marL="0" marR="0" algn="ctr">
              <a:lnSpc>
                <a:spcPct val="115000"/>
              </a:lnSpc>
              <a:spcBef>
                <a:spcPts val="0"/>
              </a:spcBef>
              <a:spcAft>
                <a:spcPts val="1000"/>
              </a:spcAft>
            </a:pPr>
            <a:r>
              <a:rPr lang="en-US" sz="4800" dirty="0"/>
              <a:t>____________________________________________</a:t>
            </a:r>
          </a:p>
          <a:p>
            <a:pPr marL="0" marR="0" indent="0">
              <a:lnSpc>
                <a:spcPct val="115000"/>
              </a:lnSpc>
              <a:spcBef>
                <a:spcPts val="0"/>
              </a:spcBef>
              <a:spcAft>
                <a:spcPts val="1000"/>
              </a:spcAft>
              <a:buNone/>
            </a:pPr>
            <a:r>
              <a:rPr lang="en-US" sz="4800" dirty="0">
                <a:latin typeface="Calibri" panose="020F0502020204030204" pitchFamily="34" charset="0"/>
                <a:cs typeface="Calibri" panose="020F0502020204030204" pitchFamily="34" charset="0"/>
              </a:rPr>
              <a:t>             </a:t>
            </a:r>
            <a:r>
              <a:rPr lang="en-US" sz="8000" dirty="0">
                <a:effectLst/>
                <a:latin typeface="Calibri" panose="020F0502020204030204" pitchFamily="34" charset="0"/>
                <a:ea typeface="Calibri" panose="020F0502020204030204" pitchFamily="34" charset="0"/>
                <a:cs typeface="Calibri" panose="020F0502020204030204" pitchFamily="34" charset="0"/>
              </a:rPr>
              <a:t>Fitzpatrick, 2011; Trent, 2018</a:t>
            </a:r>
            <a:endParaRPr lang="en-US" sz="8000" dirty="0">
              <a:latin typeface="Calibri" panose="020F0502020204030204" pitchFamily="34" charset="0"/>
              <a:cs typeface="Calibri" panose="020F0502020204030204" pitchFamily="34" charset="0"/>
            </a:endParaRPr>
          </a:p>
          <a:p>
            <a:endParaRPr lang="en-US" sz="2000" dirty="0"/>
          </a:p>
        </p:txBody>
      </p:sp>
    </p:spTree>
    <p:extLst>
      <p:ext uri="{BB962C8B-B14F-4D97-AF65-F5344CB8AC3E}">
        <p14:creationId xmlns:p14="http://schemas.microsoft.com/office/powerpoint/2010/main" val="2271064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generated with very high confidence">
            <a:extLst>
              <a:ext uri="{FF2B5EF4-FFF2-40B4-BE49-F238E27FC236}">
                <a16:creationId xmlns:a16="http://schemas.microsoft.com/office/drawing/2014/main" id="{3B9AAD40-BDB5-4270-BD42-F031A066F454}"/>
              </a:ext>
            </a:extLst>
          </p:cNvPr>
          <p:cNvPicPr>
            <a:picLocks noGrp="1" noChangeAspect="1"/>
          </p:cNvPicPr>
          <p:nvPr>
            <p:ph idx="1"/>
          </p:nvPr>
        </p:nvPicPr>
        <p:blipFill>
          <a:blip r:embed="rId3"/>
          <a:stretch>
            <a:fillRect/>
          </a:stretch>
        </p:blipFill>
        <p:spPr>
          <a:xfrm>
            <a:off x="2046769" y="785067"/>
            <a:ext cx="8098462" cy="5445909"/>
          </a:xfrm>
        </p:spPr>
      </p:pic>
      <p:sp>
        <p:nvSpPr>
          <p:cNvPr id="3" name="Rectangle 2">
            <a:extLst>
              <a:ext uri="{FF2B5EF4-FFF2-40B4-BE49-F238E27FC236}">
                <a16:creationId xmlns:a16="http://schemas.microsoft.com/office/drawing/2014/main" id="{1B4C2A6F-BE73-4DEE-B971-CE3C6CB1E6BD}"/>
              </a:ext>
            </a:extLst>
          </p:cNvPr>
          <p:cNvSpPr/>
          <p:nvPr/>
        </p:nvSpPr>
        <p:spPr>
          <a:xfrm>
            <a:off x="10327341" y="5378824"/>
            <a:ext cx="1323191" cy="923330"/>
          </a:xfrm>
          <a:prstGeom prst="rect">
            <a:avLst/>
          </a:prstGeom>
        </p:spPr>
        <p:txBody>
          <a:bodyPr wrap="square">
            <a:spAutoFit/>
          </a:bodyPr>
          <a:lstStyle/>
          <a:p>
            <a:fld id="{9BBEDDEF-633A-419F-B3FD-58032070C66F}" type="slidenum">
              <a:rPr lang="en-US" smtClean="0"/>
              <a:pPr/>
              <a:t>8</a:t>
            </a:fld>
            <a:r>
              <a:rPr lang="en-US" dirty="0"/>
              <a:t> (table continued on next slide)</a:t>
            </a:r>
          </a:p>
        </p:txBody>
      </p:sp>
    </p:spTree>
    <p:extLst>
      <p:ext uri="{BB962C8B-B14F-4D97-AF65-F5344CB8AC3E}">
        <p14:creationId xmlns:p14="http://schemas.microsoft.com/office/powerpoint/2010/main" val="3737106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6F6FC1-36D5-406B-A7BC-AE5B46948A0A}"/>
              </a:ext>
            </a:extLst>
          </p:cNvPr>
          <p:cNvPicPr>
            <a:picLocks noChangeAspect="1"/>
          </p:cNvPicPr>
          <p:nvPr/>
        </p:nvPicPr>
        <p:blipFill>
          <a:blip r:embed="rId3"/>
          <a:stretch>
            <a:fillRect/>
          </a:stretch>
        </p:blipFill>
        <p:spPr>
          <a:xfrm>
            <a:off x="1964532" y="706428"/>
            <a:ext cx="8262936" cy="5445143"/>
          </a:xfrm>
          <a:prstGeom prst="rect">
            <a:avLst/>
          </a:prstGeom>
        </p:spPr>
      </p:pic>
      <p:sp>
        <p:nvSpPr>
          <p:cNvPr id="3" name="Rectangle 2">
            <a:extLst>
              <a:ext uri="{FF2B5EF4-FFF2-40B4-BE49-F238E27FC236}">
                <a16:creationId xmlns:a16="http://schemas.microsoft.com/office/drawing/2014/main" id="{2E4B7FAC-AB73-4C96-AD84-9B37E8FB1F9B}"/>
              </a:ext>
            </a:extLst>
          </p:cNvPr>
          <p:cNvSpPr/>
          <p:nvPr/>
        </p:nvSpPr>
        <p:spPr>
          <a:xfrm>
            <a:off x="11079180" y="5553645"/>
            <a:ext cx="293670" cy="369332"/>
          </a:xfrm>
          <a:prstGeom prst="rect">
            <a:avLst/>
          </a:prstGeom>
        </p:spPr>
        <p:txBody>
          <a:bodyPr wrap="none">
            <a:spAutoFit/>
          </a:bodyPr>
          <a:lstStyle/>
          <a:p>
            <a:fld id="{9BBEDDEF-633A-419F-B3FD-58032070C66F}" type="slidenum">
              <a:rPr lang="en-US"/>
              <a:pPr/>
              <a:t>9</a:t>
            </a:fld>
            <a:endParaRPr lang="en-US" dirty="0"/>
          </a:p>
        </p:txBody>
      </p:sp>
    </p:spTree>
    <p:extLst>
      <p:ext uri="{BB962C8B-B14F-4D97-AF65-F5344CB8AC3E}">
        <p14:creationId xmlns:p14="http://schemas.microsoft.com/office/powerpoint/2010/main" val="871652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2488</TotalTime>
  <Words>3597</Words>
  <Application>Microsoft Office PowerPoint</Application>
  <PresentationFormat>Widescreen</PresentationFormat>
  <Paragraphs>254</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Bahnschrift Condensed</vt:lpstr>
      <vt:lpstr>Calibri</vt:lpstr>
      <vt:lpstr>Roboto</vt:lpstr>
      <vt:lpstr>Tw Cen MT</vt:lpstr>
      <vt:lpstr>Tw Cen MT Condensed</vt:lpstr>
      <vt:lpstr>Wingdings</vt:lpstr>
      <vt:lpstr>Wingdings 3</vt:lpstr>
      <vt:lpstr>Integral</vt:lpstr>
      <vt:lpstr>PowerPoint Presentation</vt:lpstr>
      <vt:lpstr>PowerPoint Presentation</vt:lpstr>
      <vt:lpstr>CRE: historical, political,  relational, and discursive forms of power          (Stickl Haugen and Chouinard, 2019) DME: participatory, inclusive communication          (Dagron, 2001; Zaharna, 2010; Quick &amp; Feldman, 2011; Waisbord,         2014, 2015; Pamment, 2016; Trent, 2018) +          genuine dialogue (Fitzpatrick, 2011; Trent, 2018)</vt:lpstr>
      <vt:lpstr>Three Cases </vt:lpstr>
      <vt:lpstr>Theories of Change</vt:lpstr>
      <vt:lpstr>PowerPoint Presentation</vt:lpstr>
      <vt:lpstr>PowerPoint Presentation</vt:lpstr>
      <vt:lpstr>PowerPoint Presentation</vt:lpstr>
      <vt:lpstr>PowerPoint Presentation</vt:lpstr>
      <vt:lpstr>PowerPoint Presentation</vt:lpstr>
      <vt:lpstr>PowerPoint Presentation</vt:lpstr>
      <vt:lpstr>SO What? Now What? </vt:lpstr>
      <vt:lpstr>Background Information</vt:lpstr>
      <vt:lpstr> 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Widening Participatory Dialogue to Improve public ENGAGEMENT  AND program Impact </dc:title>
  <dc:creator>Deborah Trent</dc:creator>
  <cp:lastModifiedBy>Deborah Trent</cp:lastModifiedBy>
  <cp:revision>1</cp:revision>
  <dcterms:created xsi:type="dcterms:W3CDTF">2020-09-20T21:39:49Z</dcterms:created>
  <dcterms:modified xsi:type="dcterms:W3CDTF">2020-12-17T19:19:03Z</dcterms:modified>
</cp:coreProperties>
</file>